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7" r:id="rId11"/>
    <p:sldId id="271" r:id="rId12"/>
    <p:sldId id="279" r:id="rId13"/>
    <p:sldId id="272" r:id="rId14"/>
    <p:sldId id="269" r:id="rId15"/>
    <p:sldId id="265" r:id="rId16"/>
    <p:sldId id="266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64737" autoAdjust="0"/>
  </p:normalViewPr>
  <p:slideViewPr>
    <p:cSldViewPr>
      <p:cViewPr>
        <p:scale>
          <a:sx n="70" d="100"/>
          <a:sy n="70" d="100"/>
        </p:scale>
        <p:origin x="-62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Phrap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0.94000000000000061</c:v>
                </c:pt>
                <c:pt idx="2">
                  <c:v>0.9700000000000002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0.66000000000000114</c:v>
                </c:pt>
                <c:pt idx="1">
                  <c:v>0.94000000000000061</c:v>
                </c:pt>
                <c:pt idx="2">
                  <c:v>0.9700000000000002</c:v>
                </c:pt>
              </c:numCache>
            </c:numRef>
          </c:val>
        </c:ser>
        <c:shape val="box"/>
        <c:axId val="56820096"/>
        <c:axId val="56821632"/>
        <c:axId val="0"/>
      </c:bar3DChart>
      <c:catAx>
        <c:axId val="56820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821632"/>
        <c:crosses val="autoZero"/>
        <c:auto val="1"/>
        <c:lblAlgn val="ctr"/>
        <c:lblOffset val="100"/>
      </c:catAx>
      <c:valAx>
        <c:axId val="56821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820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Arachne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0.99</c:v>
                </c:pt>
                <c:pt idx="1">
                  <c:v>0.94000000000000061</c:v>
                </c:pt>
                <c:pt idx="2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0.65000000000000113</c:v>
                </c:pt>
                <c:pt idx="1">
                  <c:v>0.94000000000000061</c:v>
                </c:pt>
                <c:pt idx="2">
                  <c:v>0.98</c:v>
                </c:pt>
              </c:numCache>
            </c:numRef>
          </c:val>
        </c:ser>
        <c:shape val="box"/>
        <c:axId val="56851072"/>
        <c:axId val="56852864"/>
        <c:axId val="0"/>
      </c:bar3DChart>
      <c:catAx>
        <c:axId val="56851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852864"/>
        <c:crosses val="autoZero"/>
        <c:auto val="1"/>
        <c:lblAlgn val="ctr"/>
        <c:lblOffset val="100"/>
      </c:catAx>
      <c:valAx>
        <c:axId val="56852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68510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Phrap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0.79</c:v>
                </c:pt>
                <c:pt idx="1">
                  <c:v>0.92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</c:ser>
        <c:shape val="box"/>
        <c:axId val="114435584"/>
        <c:axId val="114437120"/>
        <c:axId val="0"/>
      </c:bar3DChart>
      <c:catAx>
        <c:axId val="114435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437120"/>
        <c:crosses val="autoZero"/>
        <c:auto val="1"/>
        <c:lblAlgn val="ctr"/>
        <c:lblOffset val="100"/>
      </c:catAx>
      <c:valAx>
        <c:axId val="1144371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435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Arachne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0.73000000000000065</c:v>
                </c:pt>
                <c:pt idx="1">
                  <c:v>0.93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</c:ser>
        <c:shape val="box"/>
        <c:axId val="114376704"/>
        <c:axId val="114378240"/>
        <c:axId val="0"/>
      </c:bar3DChart>
      <c:catAx>
        <c:axId val="114376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378240"/>
        <c:crosses val="autoZero"/>
        <c:auto val="1"/>
        <c:lblAlgn val="ctr"/>
        <c:lblOffset val="100"/>
      </c:catAx>
      <c:valAx>
        <c:axId val="114378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376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Phrap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0.99</c:v>
                </c:pt>
                <c:pt idx="1">
                  <c:v>0.82000000000000062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0.66000000000000114</c:v>
                </c:pt>
                <c:pt idx="1">
                  <c:v>0.83000000000000063</c:v>
                </c:pt>
                <c:pt idx="2">
                  <c:v>0.93</c:v>
                </c:pt>
              </c:numCache>
            </c:numRef>
          </c:val>
        </c:ser>
        <c:shape val="box"/>
        <c:axId val="114432640"/>
        <c:axId val="114491776"/>
        <c:axId val="0"/>
      </c:bar3DChart>
      <c:catAx>
        <c:axId val="114432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491776"/>
        <c:crosses val="autoZero"/>
        <c:auto val="1"/>
        <c:lblAlgn val="ctr"/>
        <c:lblOffset val="100"/>
      </c:catAx>
      <c:valAx>
        <c:axId val="1144917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432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Arachne</a:t>
            </a:r>
            <a:endParaRPr lang="en-AU" sz="16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0.99</c:v>
                </c:pt>
                <c:pt idx="1">
                  <c:v>0.94000000000000061</c:v>
                </c:pt>
                <c:pt idx="2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TF</c:v>
                </c:pt>
                <c:pt idx="1">
                  <c:v>OFDEG</c:v>
                </c:pt>
                <c:pt idx="2">
                  <c:v>OFDEG+GC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0.66000000000000114</c:v>
                </c:pt>
                <c:pt idx="1">
                  <c:v>0.61000000000000065</c:v>
                </c:pt>
                <c:pt idx="2">
                  <c:v>0.93</c:v>
                </c:pt>
              </c:numCache>
            </c:numRef>
          </c:val>
        </c:ser>
        <c:shape val="box"/>
        <c:axId val="114513024"/>
        <c:axId val="114514560"/>
        <c:axId val="0"/>
      </c:bar3DChart>
      <c:catAx>
        <c:axId val="114513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514560"/>
        <c:crosses val="autoZero"/>
        <c:auto val="1"/>
        <c:lblAlgn val="ctr"/>
        <c:lblOffset val="100"/>
      </c:catAx>
      <c:valAx>
        <c:axId val="114514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513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Phrap</a:t>
            </a:r>
            <a:endParaRPr lang="en-AU" sz="16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(CP=55%)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0.85000000000000064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(CP=55%)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0.69000000000000061</c:v>
                </c:pt>
                <c:pt idx="1">
                  <c:v>0.82000000000000062</c:v>
                </c:pt>
                <c:pt idx="2">
                  <c:v>0.99</c:v>
                </c:pt>
                <c:pt idx="3">
                  <c:v>0.91</c:v>
                </c:pt>
              </c:numCache>
            </c:numRef>
          </c:val>
        </c:ser>
        <c:shape val="box"/>
        <c:axId val="113807360"/>
        <c:axId val="113808896"/>
        <c:axId val="0"/>
      </c:bar3DChart>
      <c:catAx>
        <c:axId val="113807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808896"/>
        <c:crosses val="autoZero"/>
        <c:auto val="1"/>
        <c:lblAlgn val="ctr"/>
        <c:lblOffset val="100"/>
      </c:catAx>
      <c:valAx>
        <c:axId val="113808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807360"/>
        <c:crosses val="autoZero"/>
        <c:crossBetween val="between"/>
      </c:valAx>
    </c:plotArea>
    <c:legend>
      <c:legendPos val="r"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 sz="1600"/>
            </a:pPr>
            <a:r>
              <a:rPr lang="en-AU" sz="1600" dirty="0" err="1" smtClean="0"/>
              <a:t>Arachne</a:t>
            </a:r>
            <a:endParaRPr lang="en-AU" sz="16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Specificity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0.91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Sensitivity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TF (CP=55%)</c:v>
                </c:pt>
                <c:pt idx="1">
                  <c:v>TF (CP=75%)</c:v>
                </c:pt>
                <c:pt idx="2">
                  <c:v>OFDEG+GC (CP=55%)</c:v>
                </c:pt>
                <c:pt idx="3">
                  <c:v>OFDEG+GC (CP=75%)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0.77000000000000102</c:v>
                </c:pt>
                <c:pt idx="1">
                  <c:v>0.9</c:v>
                </c:pt>
                <c:pt idx="2">
                  <c:v>0.99</c:v>
                </c:pt>
                <c:pt idx="3">
                  <c:v>0.96000000000000063</c:v>
                </c:pt>
              </c:numCache>
            </c:numRef>
          </c:val>
        </c:ser>
        <c:shape val="box"/>
        <c:axId val="114632960"/>
        <c:axId val="114634752"/>
        <c:axId val="0"/>
      </c:bar3DChart>
      <c:catAx>
        <c:axId val="114632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634752"/>
        <c:crosses val="autoZero"/>
        <c:auto val="1"/>
        <c:lblAlgn val="ctr"/>
        <c:lblOffset val="100"/>
      </c:catAx>
      <c:valAx>
        <c:axId val="1146347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632960"/>
        <c:crosses val="autoZero"/>
        <c:crossBetween val="between"/>
      </c:valAx>
    </c:plotArea>
    <c:legend>
      <c:legendPos val="r"/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9B97E-9761-41AC-893C-538D141EB74A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D419A83B-0B94-47C3-B90A-4E4BF506BEC3}">
      <dgm:prSet custT="1"/>
      <dgm:spPr/>
      <dgm:t>
        <a:bodyPr/>
        <a:lstStyle/>
        <a:p>
          <a:pPr rtl="0"/>
          <a:r>
            <a:rPr lang="en-US" sz="1200" dirty="0" err="1" smtClean="0"/>
            <a:t>simMC</a:t>
          </a:r>
          <a:endParaRPr lang="en-AU" sz="1200" dirty="0"/>
        </a:p>
      </dgm:t>
    </dgm:pt>
    <dgm:pt modelId="{0AFF258D-9ECC-4E25-A6A3-77C5FE481D27}" type="parTrans" cxnId="{09C0A0A2-57AD-434E-86CB-4C0632F8347B}">
      <dgm:prSet/>
      <dgm:spPr/>
      <dgm:t>
        <a:bodyPr/>
        <a:lstStyle/>
        <a:p>
          <a:endParaRPr lang="en-AU" sz="1200"/>
        </a:p>
      </dgm:t>
    </dgm:pt>
    <dgm:pt modelId="{7B861AF7-CDC8-47D3-A525-70AEC32954BF}" type="sibTrans" cxnId="{09C0A0A2-57AD-434E-86CB-4C0632F8347B}">
      <dgm:prSet/>
      <dgm:spPr/>
      <dgm:t>
        <a:bodyPr/>
        <a:lstStyle/>
        <a:p>
          <a:endParaRPr lang="en-AU" sz="1200"/>
        </a:p>
      </dgm:t>
    </dgm:pt>
    <dgm:pt modelId="{6F0E8659-88D4-4F6B-B555-AF7C96565B66}">
      <dgm:prSet custT="1"/>
      <dgm:spPr/>
      <dgm:t>
        <a:bodyPr/>
        <a:lstStyle/>
        <a:p>
          <a:pPr rtl="0"/>
          <a:r>
            <a:rPr lang="en-US" sz="1200" dirty="0" err="1" smtClean="0"/>
            <a:t>contigs</a:t>
          </a:r>
          <a:r>
            <a:rPr lang="en-US" sz="1200" dirty="0" smtClean="0"/>
            <a:t> ≥ 8,000 </a:t>
          </a:r>
          <a:r>
            <a:rPr lang="en-US" sz="1200" dirty="0" err="1" smtClean="0"/>
            <a:t>bp</a:t>
          </a:r>
          <a:endParaRPr lang="en-AU" sz="1200" dirty="0"/>
        </a:p>
      </dgm:t>
    </dgm:pt>
    <dgm:pt modelId="{67B96D9F-9E5C-4AC3-9E13-773DF837926C}" type="parTrans" cxnId="{D3535E5F-06D8-4E99-B3AF-4517D9D1BF1F}">
      <dgm:prSet/>
      <dgm:spPr/>
      <dgm:t>
        <a:bodyPr/>
        <a:lstStyle/>
        <a:p>
          <a:endParaRPr lang="en-AU" sz="1200"/>
        </a:p>
      </dgm:t>
    </dgm:pt>
    <dgm:pt modelId="{6D0CDFA6-6FDD-4477-AA6D-2E28AB21D8F1}" type="sibTrans" cxnId="{D3535E5F-06D8-4E99-B3AF-4517D9D1BF1F}">
      <dgm:prSet/>
      <dgm:spPr/>
      <dgm:t>
        <a:bodyPr/>
        <a:lstStyle/>
        <a:p>
          <a:endParaRPr lang="en-AU" sz="1200"/>
        </a:p>
      </dgm:t>
    </dgm:pt>
    <dgm:pt modelId="{62010CEB-7C6B-42DD-874A-93D57A8D7EA7}">
      <dgm:prSet custT="1"/>
      <dgm:spPr/>
      <dgm:t>
        <a:bodyPr/>
        <a:lstStyle/>
        <a:p>
          <a:pPr rtl="0"/>
          <a:r>
            <a:rPr lang="en-US" sz="1200" dirty="0" err="1" smtClean="0"/>
            <a:t>Phrap</a:t>
          </a:r>
          <a:endParaRPr lang="en-US" sz="1200" dirty="0" smtClean="0"/>
        </a:p>
        <a:p>
          <a:pPr rtl="0"/>
          <a:r>
            <a:rPr lang="en-US" sz="1200" dirty="0" smtClean="0"/>
            <a:t>8000 </a:t>
          </a:r>
          <a:r>
            <a:rPr lang="en-US" sz="1200" dirty="0" err="1" smtClean="0"/>
            <a:t>bp</a:t>
          </a:r>
          <a:r>
            <a:rPr lang="en-US" sz="1200" dirty="0" smtClean="0"/>
            <a:t>*</a:t>
          </a:r>
          <a:endParaRPr lang="en-US" sz="1200" dirty="0"/>
        </a:p>
      </dgm:t>
    </dgm:pt>
    <dgm:pt modelId="{CE0CEEEA-C6D0-44C2-B452-140358F61F02}" type="parTrans" cxnId="{1616728D-4636-49E0-ADF9-83BF20F05B4A}">
      <dgm:prSet/>
      <dgm:spPr/>
      <dgm:t>
        <a:bodyPr/>
        <a:lstStyle/>
        <a:p>
          <a:endParaRPr lang="en-AU" sz="1200"/>
        </a:p>
      </dgm:t>
    </dgm:pt>
    <dgm:pt modelId="{344148B0-B7F7-4C75-BC24-36BD6FD7BF6D}" type="sibTrans" cxnId="{1616728D-4636-49E0-ADF9-83BF20F05B4A}">
      <dgm:prSet/>
      <dgm:spPr/>
      <dgm:t>
        <a:bodyPr/>
        <a:lstStyle/>
        <a:p>
          <a:endParaRPr lang="en-AU" sz="1200"/>
        </a:p>
      </dgm:t>
    </dgm:pt>
    <dgm:pt modelId="{CD40BC85-060F-425B-836F-6C07331F26F1}">
      <dgm:prSet custT="1"/>
      <dgm:spPr/>
      <dgm:t>
        <a:bodyPr/>
        <a:lstStyle/>
        <a:p>
          <a:pPr rtl="0"/>
          <a:r>
            <a:rPr lang="en-US" sz="1200" dirty="0" err="1" smtClean="0"/>
            <a:t>Arachne</a:t>
          </a:r>
          <a:endParaRPr lang="en-US" sz="1200" dirty="0" smtClean="0"/>
        </a:p>
        <a:p>
          <a:pPr rtl="0"/>
          <a:r>
            <a:rPr lang="en-US" sz="1200" dirty="0" smtClean="0"/>
            <a:t>8000 </a:t>
          </a:r>
          <a:r>
            <a:rPr lang="en-US" sz="1200" dirty="0" err="1" smtClean="0"/>
            <a:t>bp</a:t>
          </a:r>
          <a:r>
            <a:rPr lang="en-US" sz="1200" dirty="0" smtClean="0"/>
            <a:t>*</a:t>
          </a:r>
          <a:endParaRPr lang="en-AU" sz="1200" dirty="0"/>
        </a:p>
      </dgm:t>
    </dgm:pt>
    <dgm:pt modelId="{9D429A70-5BB5-4C3F-A2A0-90296CB040D2}" type="parTrans" cxnId="{0D82870B-A31F-4942-A654-A50F0AACA0D8}">
      <dgm:prSet/>
      <dgm:spPr/>
      <dgm:t>
        <a:bodyPr/>
        <a:lstStyle/>
        <a:p>
          <a:endParaRPr lang="en-AU" sz="1200"/>
        </a:p>
      </dgm:t>
    </dgm:pt>
    <dgm:pt modelId="{788CF718-5D1E-47D1-A485-3D6F36C55B5E}" type="sibTrans" cxnId="{0D82870B-A31F-4942-A654-A50F0AACA0D8}">
      <dgm:prSet/>
      <dgm:spPr/>
      <dgm:t>
        <a:bodyPr/>
        <a:lstStyle/>
        <a:p>
          <a:endParaRPr lang="en-AU" sz="1200"/>
        </a:p>
      </dgm:t>
    </dgm:pt>
    <dgm:pt modelId="{C61E3DAC-9135-44A0-A343-6E0497D4C140}">
      <dgm:prSet custT="1"/>
      <dgm:spPr/>
      <dgm:t>
        <a:bodyPr/>
        <a:lstStyle/>
        <a:p>
          <a:pPr rtl="0"/>
          <a:r>
            <a:rPr lang="en-US" sz="1200" dirty="0" smtClean="0"/>
            <a:t>major </a:t>
          </a:r>
          <a:r>
            <a:rPr lang="en-US" sz="1200" dirty="0" err="1" smtClean="0"/>
            <a:t>contigs</a:t>
          </a:r>
          <a:endParaRPr lang="en-AU" sz="1200" dirty="0"/>
        </a:p>
      </dgm:t>
    </dgm:pt>
    <dgm:pt modelId="{65F4513C-C240-499C-B584-DAFE9220FE15}" type="parTrans" cxnId="{5A455052-7863-466B-918D-90ABDBD166AC}">
      <dgm:prSet/>
      <dgm:spPr/>
      <dgm:t>
        <a:bodyPr/>
        <a:lstStyle/>
        <a:p>
          <a:endParaRPr lang="en-AU" sz="1200"/>
        </a:p>
      </dgm:t>
    </dgm:pt>
    <dgm:pt modelId="{6C385D4F-598E-4D9B-94EA-C24AE429CE52}" type="sibTrans" cxnId="{5A455052-7863-466B-918D-90ABDBD166AC}">
      <dgm:prSet/>
      <dgm:spPr/>
      <dgm:t>
        <a:bodyPr/>
        <a:lstStyle/>
        <a:p>
          <a:endParaRPr lang="en-AU" sz="1200"/>
        </a:p>
      </dgm:t>
    </dgm:pt>
    <dgm:pt modelId="{424A69BE-E103-47C1-8004-B1049E207282}">
      <dgm:prSet custT="1"/>
      <dgm:spPr/>
      <dgm:t>
        <a:bodyPr/>
        <a:lstStyle/>
        <a:p>
          <a:pPr rtl="0"/>
          <a:r>
            <a:rPr lang="en-US" sz="1200" dirty="0" err="1" smtClean="0"/>
            <a:t>Phrap</a:t>
          </a:r>
          <a:endParaRPr lang="en-US" sz="1200" dirty="0" smtClean="0"/>
        </a:p>
        <a:p>
          <a:pPr rtl="0"/>
          <a:r>
            <a:rPr lang="en-US" sz="1200" dirty="0" smtClean="0"/>
            <a:t>230 </a:t>
          </a:r>
          <a:r>
            <a:rPr lang="en-US" sz="1200" dirty="0" err="1" smtClean="0"/>
            <a:t>bp</a:t>
          </a:r>
          <a:r>
            <a:rPr lang="en-US" sz="1200" dirty="0" smtClean="0"/>
            <a:t>*</a:t>
          </a:r>
          <a:endParaRPr lang="en-AU" sz="1200" dirty="0"/>
        </a:p>
      </dgm:t>
    </dgm:pt>
    <dgm:pt modelId="{F613ACFE-E062-440C-A927-C73410109DD7}" type="parTrans" cxnId="{2F9C320C-2C10-4A96-9AEB-ED11F7AE8746}">
      <dgm:prSet/>
      <dgm:spPr/>
      <dgm:t>
        <a:bodyPr/>
        <a:lstStyle/>
        <a:p>
          <a:endParaRPr lang="en-AU" sz="1200"/>
        </a:p>
      </dgm:t>
    </dgm:pt>
    <dgm:pt modelId="{032278AF-55F6-4665-A610-1E5DC2DD8E84}" type="sibTrans" cxnId="{2F9C320C-2C10-4A96-9AEB-ED11F7AE8746}">
      <dgm:prSet/>
      <dgm:spPr/>
      <dgm:t>
        <a:bodyPr/>
        <a:lstStyle/>
        <a:p>
          <a:endParaRPr lang="en-AU" sz="1200"/>
        </a:p>
      </dgm:t>
    </dgm:pt>
    <dgm:pt modelId="{4F0FEE87-8CCB-48F8-BF62-308C8E4D114F}">
      <dgm:prSet custT="1"/>
      <dgm:spPr/>
      <dgm:t>
        <a:bodyPr/>
        <a:lstStyle/>
        <a:p>
          <a:pPr rtl="0"/>
          <a:r>
            <a:rPr lang="en-US" sz="1200" dirty="0" err="1" smtClean="0"/>
            <a:t>Arachne</a:t>
          </a:r>
          <a:endParaRPr lang="en-US" sz="1200" dirty="0" smtClean="0"/>
        </a:p>
        <a:p>
          <a:pPr rtl="0"/>
          <a:r>
            <a:rPr lang="en-US" sz="1200" dirty="0" smtClean="0"/>
            <a:t>1334 </a:t>
          </a:r>
          <a:r>
            <a:rPr lang="en-US" sz="1200" dirty="0" err="1" smtClean="0"/>
            <a:t>bp</a:t>
          </a:r>
          <a:r>
            <a:rPr lang="en-US" sz="1200" dirty="0" smtClean="0"/>
            <a:t>*</a:t>
          </a:r>
          <a:endParaRPr lang="en-AU" sz="1200" dirty="0"/>
        </a:p>
      </dgm:t>
    </dgm:pt>
    <dgm:pt modelId="{37826829-8C44-4FDF-B975-1F1BD383929A}" type="parTrans" cxnId="{92267B1E-5FDC-48CC-A6E5-23E030D54E48}">
      <dgm:prSet/>
      <dgm:spPr/>
      <dgm:t>
        <a:bodyPr/>
        <a:lstStyle/>
        <a:p>
          <a:endParaRPr lang="en-AU" sz="1200"/>
        </a:p>
      </dgm:t>
    </dgm:pt>
    <dgm:pt modelId="{726C2A3D-134E-4710-B8C7-C67CF1EE7F10}" type="sibTrans" cxnId="{92267B1E-5FDC-48CC-A6E5-23E030D54E48}">
      <dgm:prSet/>
      <dgm:spPr/>
      <dgm:t>
        <a:bodyPr/>
        <a:lstStyle/>
        <a:p>
          <a:endParaRPr lang="en-AU" sz="1200"/>
        </a:p>
      </dgm:t>
    </dgm:pt>
    <dgm:pt modelId="{31811FC4-C0E3-4FC5-AD6F-65E6B81BAA33}" type="pres">
      <dgm:prSet presAssocID="{4879B97E-9761-41AC-893C-538D141EB7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1C5FF9C4-0BEC-494E-8560-6D2AE1E23C5B}" type="pres">
      <dgm:prSet presAssocID="{D419A83B-0B94-47C3-B90A-4E4BF506BEC3}" presName="hierRoot1" presStyleCnt="0">
        <dgm:presLayoutVars>
          <dgm:hierBranch val="init"/>
        </dgm:presLayoutVars>
      </dgm:prSet>
      <dgm:spPr/>
    </dgm:pt>
    <dgm:pt modelId="{5CBA7983-59A3-47F3-A851-7CBD2AD11645}" type="pres">
      <dgm:prSet presAssocID="{D419A83B-0B94-47C3-B90A-4E4BF506BEC3}" presName="rootComposite1" presStyleCnt="0"/>
      <dgm:spPr/>
    </dgm:pt>
    <dgm:pt modelId="{81315E0E-A4C5-4073-A612-E98E8CEF431F}" type="pres">
      <dgm:prSet presAssocID="{D419A83B-0B94-47C3-B90A-4E4BF506BE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784B7A7-7657-4F47-9253-6B823EB2E379}" type="pres">
      <dgm:prSet presAssocID="{D419A83B-0B94-47C3-B90A-4E4BF506BEC3}" presName="rootConnector1" presStyleLbl="node1" presStyleIdx="0" presStyleCnt="0"/>
      <dgm:spPr/>
      <dgm:t>
        <a:bodyPr/>
        <a:lstStyle/>
        <a:p>
          <a:endParaRPr lang="en-AU"/>
        </a:p>
      </dgm:t>
    </dgm:pt>
    <dgm:pt modelId="{3315ECEC-1358-42CF-97A4-DB0B2BC41BE8}" type="pres">
      <dgm:prSet presAssocID="{D419A83B-0B94-47C3-B90A-4E4BF506BEC3}" presName="hierChild2" presStyleCnt="0"/>
      <dgm:spPr/>
    </dgm:pt>
    <dgm:pt modelId="{2421FD28-74B4-47FE-ACA1-9B64E0865946}" type="pres">
      <dgm:prSet presAssocID="{67B96D9F-9E5C-4AC3-9E13-773DF837926C}" presName="Name37" presStyleLbl="parChTrans1D2" presStyleIdx="0" presStyleCnt="2"/>
      <dgm:spPr/>
      <dgm:t>
        <a:bodyPr/>
        <a:lstStyle/>
        <a:p>
          <a:endParaRPr lang="en-AU"/>
        </a:p>
      </dgm:t>
    </dgm:pt>
    <dgm:pt modelId="{961010F4-18AE-401C-B36E-BF141267BF25}" type="pres">
      <dgm:prSet presAssocID="{6F0E8659-88D4-4F6B-B555-AF7C96565B66}" presName="hierRoot2" presStyleCnt="0">
        <dgm:presLayoutVars>
          <dgm:hierBranch/>
        </dgm:presLayoutVars>
      </dgm:prSet>
      <dgm:spPr/>
    </dgm:pt>
    <dgm:pt modelId="{9EB81ACE-8480-48DD-82C7-336188CC1EC2}" type="pres">
      <dgm:prSet presAssocID="{6F0E8659-88D4-4F6B-B555-AF7C96565B66}" presName="rootComposite" presStyleCnt="0"/>
      <dgm:spPr/>
    </dgm:pt>
    <dgm:pt modelId="{2A65BB82-83E2-4735-A10D-FF5CFC061886}" type="pres">
      <dgm:prSet presAssocID="{6F0E8659-88D4-4F6B-B555-AF7C96565B6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F4AE8CB-EB23-44FC-AB4C-11CCC4B187BD}" type="pres">
      <dgm:prSet presAssocID="{6F0E8659-88D4-4F6B-B555-AF7C96565B66}" presName="rootConnector" presStyleLbl="node2" presStyleIdx="0" presStyleCnt="2"/>
      <dgm:spPr/>
      <dgm:t>
        <a:bodyPr/>
        <a:lstStyle/>
        <a:p>
          <a:endParaRPr lang="en-AU"/>
        </a:p>
      </dgm:t>
    </dgm:pt>
    <dgm:pt modelId="{1B21BBFA-6F25-4482-9234-004BE2533704}" type="pres">
      <dgm:prSet presAssocID="{6F0E8659-88D4-4F6B-B555-AF7C96565B66}" presName="hierChild4" presStyleCnt="0"/>
      <dgm:spPr/>
    </dgm:pt>
    <dgm:pt modelId="{9CF9E28C-8368-4631-A6F0-6B0377E5AD4B}" type="pres">
      <dgm:prSet presAssocID="{CE0CEEEA-C6D0-44C2-B452-140358F61F02}" presName="Name35" presStyleLbl="parChTrans1D3" presStyleIdx="0" presStyleCnt="4"/>
      <dgm:spPr/>
      <dgm:t>
        <a:bodyPr/>
        <a:lstStyle/>
        <a:p>
          <a:endParaRPr lang="en-AU"/>
        </a:p>
      </dgm:t>
    </dgm:pt>
    <dgm:pt modelId="{79D6F0EB-7219-4E6B-A41E-6C03697840EA}" type="pres">
      <dgm:prSet presAssocID="{62010CEB-7C6B-42DD-874A-93D57A8D7EA7}" presName="hierRoot2" presStyleCnt="0">
        <dgm:presLayoutVars>
          <dgm:hierBranch val="init"/>
        </dgm:presLayoutVars>
      </dgm:prSet>
      <dgm:spPr/>
    </dgm:pt>
    <dgm:pt modelId="{4488D3B8-BD73-4076-B01B-1D02FA49A095}" type="pres">
      <dgm:prSet presAssocID="{62010CEB-7C6B-42DD-874A-93D57A8D7EA7}" presName="rootComposite" presStyleCnt="0"/>
      <dgm:spPr/>
    </dgm:pt>
    <dgm:pt modelId="{F3214774-52BC-4DAF-93CF-82C943ED50B1}" type="pres">
      <dgm:prSet presAssocID="{62010CEB-7C6B-42DD-874A-93D57A8D7EA7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4C1753F-B772-4262-9834-26343536AD2A}" type="pres">
      <dgm:prSet presAssocID="{62010CEB-7C6B-42DD-874A-93D57A8D7EA7}" presName="rootConnector" presStyleLbl="node3" presStyleIdx="0" presStyleCnt="4"/>
      <dgm:spPr/>
      <dgm:t>
        <a:bodyPr/>
        <a:lstStyle/>
        <a:p>
          <a:endParaRPr lang="en-AU"/>
        </a:p>
      </dgm:t>
    </dgm:pt>
    <dgm:pt modelId="{7732E829-A282-421A-881A-15FFD82EC481}" type="pres">
      <dgm:prSet presAssocID="{62010CEB-7C6B-42DD-874A-93D57A8D7EA7}" presName="hierChild4" presStyleCnt="0"/>
      <dgm:spPr/>
    </dgm:pt>
    <dgm:pt modelId="{BFAF999C-2B6A-42AF-B629-A06C263DA131}" type="pres">
      <dgm:prSet presAssocID="{62010CEB-7C6B-42DD-874A-93D57A8D7EA7}" presName="hierChild5" presStyleCnt="0"/>
      <dgm:spPr/>
    </dgm:pt>
    <dgm:pt modelId="{DF29DB9D-BB5E-41FA-A655-780A3EDAEADC}" type="pres">
      <dgm:prSet presAssocID="{9D429A70-5BB5-4C3F-A2A0-90296CB040D2}" presName="Name35" presStyleLbl="parChTrans1D3" presStyleIdx="1" presStyleCnt="4"/>
      <dgm:spPr/>
      <dgm:t>
        <a:bodyPr/>
        <a:lstStyle/>
        <a:p>
          <a:endParaRPr lang="en-AU"/>
        </a:p>
      </dgm:t>
    </dgm:pt>
    <dgm:pt modelId="{46364F40-DC57-4750-AEA2-DE22FAF235D4}" type="pres">
      <dgm:prSet presAssocID="{CD40BC85-060F-425B-836F-6C07331F26F1}" presName="hierRoot2" presStyleCnt="0">
        <dgm:presLayoutVars>
          <dgm:hierBranch val="init"/>
        </dgm:presLayoutVars>
      </dgm:prSet>
      <dgm:spPr/>
    </dgm:pt>
    <dgm:pt modelId="{879BFDBE-1552-47DE-B3C6-8B739EA5E1EF}" type="pres">
      <dgm:prSet presAssocID="{CD40BC85-060F-425B-836F-6C07331F26F1}" presName="rootComposite" presStyleCnt="0"/>
      <dgm:spPr/>
    </dgm:pt>
    <dgm:pt modelId="{881D25AB-A613-4F58-B794-C51FCD5290CF}" type="pres">
      <dgm:prSet presAssocID="{CD40BC85-060F-425B-836F-6C07331F26F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8FB07CF-83D6-476F-B547-5F5557AF1ED5}" type="pres">
      <dgm:prSet presAssocID="{CD40BC85-060F-425B-836F-6C07331F26F1}" presName="rootConnector" presStyleLbl="node3" presStyleIdx="1" presStyleCnt="4"/>
      <dgm:spPr/>
      <dgm:t>
        <a:bodyPr/>
        <a:lstStyle/>
        <a:p>
          <a:endParaRPr lang="en-AU"/>
        </a:p>
      </dgm:t>
    </dgm:pt>
    <dgm:pt modelId="{864FC137-18EE-4443-9756-7788478679D8}" type="pres">
      <dgm:prSet presAssocID="{CD40BC85-060F-425B-836F-6C07331F26F1}" presName="hierChild4" presStyleCnt="0"/>
      <dgm:spPr/>
    </dgm:pt>
    <dgm:pt modelId="{3C403C0C-83BC-47DA-A830-C74BFAA4410F}" type="pres">
      <dgm:prSet presAssocID="{CD40BC85-060F-425B-836F-6C07331F26F1}" presName="hierChild5" presStyleCnt="0"/>
      <dgm:spPr/>
    </dgm:pt>
    <dgm:pt modelId="{D822A1CF-4201-40E9-825B-BC7A48F55495}" type="pres">
      <dgm:prSet presAssocID="{6F0E8659-88D4-4F6B-B555-AF7C96565B66}" presName="hierChild5" presStyleCnt="0"/>
      <dgm:spPr/>
    </dgm:pt>
    <dgm:pt modelId="{358CFDF4-9C0B-4CD0-8470-5D44AF209DB9}" type="pres">
      <dgm:prSet presAssocID="{65F4513C-C240-499C-B584-DAFE9220FE15}" presName="Name37" presStyleLbl="parChTrans1D2" presStyleIdx="1" presStyleCnt="2"/>
      <dgm:spPr/>
      <dgm:t>
        <a:bodyPr/>
        <a:lstStyle/>
        <a:p>
          <a:endParaRPr lang="en-AU"/>
        </a:p>
      </dgm:t>
    </dgm:pt>
    <dgm:pt modelId="{3C8C8585-3AA3-4886-8FE3-BB89E3673BC7}" type="pres">
      <dgm:prSet presAssocID="{C61E3DAC-9135-44A0-A343-6E0497D4C140}" presName="hierRoot2" presStyleCnt="0">
        <dgm:presLayoutVars>
          <dgm:hierBranch/>
        </dgm:presLayoutVars>
      </dgm:prSet>
      <dgm:spPr/>
    </dgm:pt>
    <dgm:pt modelId="{76CEA0CE-0FE3-44FF-9A42-B43FDBC43AC4}" type="pres">
      <dgm:prSet presAssocID="{C61E3DAC-9135-44A0-A343-6E0497D4C140}" presName="rootComposite" presStyleCnt="0"/>
      <dgm:spPr/>
    </dgm:pt>
    <dgm:pt modelId="{FBEC7A1C-4D9A-451B-87C6-62B496F9FF66}" type="pres">
      <dgm:prSet presAssocID="{C61E3DAC-9135-44A0-A343-6E0497D4C1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9E6188E-243A-458A-B3FA-44D0E9332B04}" type="pres">
      <dgm:prSet presAssocID="{C61E3DAC-9135-44A0-A343-6E0497D4C140}" presName="rootConnector" presStyleLbl="node2" presStyleIdx="1" presStyleCnt="2"/>
      <dgm:spPr/>
      <dgm:t>
        <a:bodyPr/>
        <a:lstStyle/>
        <a:p>
          <a:endParaRPr lang="en-AU"/>
        </a:p>
      </dgm:t>
    </dgm:pt>
    <dgm:pt modelId="{32EFDF18-5641-4601-B8B6-781261A346D9}" type="pres">
      <dgm:prSet presAssocID="{C61E3DAC-9135-44A0-A343-6E0497D4C140}" presName="hierChild4" presStyleCnt="0"/>
      <dgm:spPr/>
    </dgm:pt>
    <dgm:pt modelId="{3FA53932-F89F-4958-865D-BB1E5997B43E}" type="pres">
      <dgm:prSet presAssocID="{F613ACFE-E062-440C-A927-C73410109DD7}" presName="Name35" presStyleLbl="parChTrans1D3" presStyleIdx="2" presStyleCnt="4"/>
      <dgm:spPr/>
      <dgm:t>
        <a:bodyPr/>
        <a:lstStyle/>
        <a:p>
          <a:endParaRPr lang="en-AU"/>
        </a:p>
      </dgm:t>
    </dgm:pt>
    <dgm:pt modelId="{CF5F71B6-F887-430B-9B00-C88E4187F629}" type="pres">
      <dgm:prSet presAssocID="{424A69BE-E103-47C1-8004-B1049E207282}" presName="hierRoot2" presStyleCnt="0">
        <dgm:presLayoutVars>
          <dgm:hierBranch val="init"/>
        </dgm:presLayoutVars>
      </dgm:prSet>
      <dgm:spPr/>
    </dgm:pt>
    <dgm:pt modelId="{0F7F33D1-8FC5-479D-9D5B-7F402AFE7491}" type="pres">
      <dgm:prSet presAssocID="{424A69BE-E103-47C1-8004-B1049E207282}" presName="rootComposite" presStyleCnt="0"/>
      <dgm:spPr/>
    </dgm:pt>
    <dgm:pt modelId="{8965E779-862B-41C9-A80A-001E4BB9B402}" type="pres">
      <dgm:prSet presAssocID="{424A69BE-E103-47C1-8004-B1049E20728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A2B34E6-DC12-4FD6-8CAA-6560B55A804E}" type="pres">
      <dgm:prSet presAssocID="{424A69BE-E103-47C1-8004-B1049E207282}" presName="rootConnector" presStyleLbl="node3" presStyleIdx="2" presStyleCnt="4"/>
      <dgm:spPr/>
      <dgm:t>
        <a:bodyPr/>
        <a:lstStyle/>
        <a:p>
          <a:endParaRPr lang="en-AU"/>
        </a:p>
      </dgm:t>
    </dgm:pt>
    <dgm:pt modelId="{5932AC7F-0AF5-4D9A-A9E6-B1C0C79F11AE}" type="pres">
      <dgm:prSet presAssocID="{424A69BE-E103-47C1-8004-B1049E207282}" presName="hierChild4" presStyleCnt="0"/>
      <dgm:spPr/>
    </dgm:pt>
    <dgm:pt modelId="{D3C10BE9-9D2B-4736-92EF-1640462605E7}" type="pres">
      <dgm:prSet presAssocID="{424A69BE-E103-47C1-8004-B1049E207282}" presName="hierChild5" presStyleCnt="0"/>
      <dgm:spPr/>
    </dgm:pt>
    <dgm:pt modelId="{CBAF79AE-D873-4237-BC60-554ED5DD0AD2}" type="pres">
      <dgm:prSet presAssocID="{37826829-8C44-4FDF-B975-1F1BD383929A}" presName="Name35" presStyleLbl="parChTrans1D3" presStyleIdx="3" presStyleCnt="4"/>
      <dgm:spPr/>
      <dgm:t>
        <a:bodyPr/>
        <a:lstStyle/>
        <a:p>
          <a:endParaRPr lang="en-AU"/>
        </a:p>
      </dgm:t>
    </dgm:pt>
    <dgm:pt modelId="{75929C33-8801-4279-997D-69D202B1B2CD}" type="pres">
      <dgm:prSet presAssocID="{4F0FEE87-8CCB-48F8-BF62-308C8E4D114F}" presName="hierRoot2" presStyleCnt="0">
        <dgm:presLayoutVars>
          <dgm:hierBranch val="init"/>
        </dgm:presLayoutVars>
      </dgm:prSet>
      <dgm:spPr/>
    </dgm:pt>
    <dgm:pt modelId="{BF67E3AF-288F-4BDD-885E-227B91EE137F}" type="pres">
      <dgm:prSet presAssocID="{4F0FEE87-8CCB-48F8-BF62-308C8E4D114F}" presName="rootComposite" presStyleCnt="0"/>
      <dgm:spPr/>
    </dgm:pt>
    <dgm:pt modelId="{28138949-8802-4419-BBC4-8E144E541FBF}" type="pres">
      <dgm:prSet presAssocID="{4F0FEE87-8CCB-48F8-BF62-308C8E4D114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7A0FBD1-B39C-4C8E-8F0E-062C6521DED9}" type="pres">
      <dgm:prSet presAssocID="{4F0FEE87-8CCB-48F8-BF62-308C8E4D114F}" presName="rootConnector" presStyleLbl="node3" presStyleIdx="3" presStyleCnt="4"/>
      <dgm:spPr/>
      <dgm:t>
        <a:bodyPr/>
        <a:lstStyle/>
        <a:p>
          <a:endParaRPr lang="en-AU"/>
        </a:p>
      </dgm:t>
    </dgm:pt>
    <dgm:pt modelId="{6C34C712-647A-41F1-BB2E-01D3DFBFF59E}" type="pres">
      <dgm:prSet presAssocID="{4F0FEE87-8CCB-48F8-BF62-308C8E4D114F}" presName="hierChild4" presStyleCnt="0"/>
      <dgm:spPr/>
    </dgm:pt>
    <dgm:pt modelId="{312B6E90-BB2B-4047-9449-B6E213A6BAB6}" type="pres">
      <dgm:prSet presAssocID="{4F0FEE87-8CCB-48F8-BF62-308C8E4D114F}" presName="hierChild5" presStyleCnt="0"/>
      <dgm:spPr/>
    </dgm:pt>
    <dgm:pt modelId="{A6351CFE-8130-4860-922F-E9D562E5119B}" type="pres">
      <dgm:prSet presAssocID="{C61E3DAC-9135-44A0-A343-6E0497D4C140}" presName="hierChild5" presStyleCnt="0"/>
      <dgm:spPr/>
    </dgm:pt>
    <dgm:pt modelId="{8D3D01DC-657B-4F98-AF34-837AD0D41A68}" type="pres">
      <dgm:prSet presAssocID="{D419A83B-0B94-47C3-B90A-4E4BF506BEC3}" presName="hierChild3" presStyleCnt="0"/>
      <dgm:spPr/>
    </dgm:pt>
  </dgm:ptLst>
  <dgm:cxnLst>
    <dgm:cxn modelId="{85A0729F-F966-4B5D-ADF8-2D662410D8A4}" type="presOf" srcId="{424A69BE-E103-47C1-8004-B1049E207282}" destId="{AA2B34E6-DC12-4FD6-8CAA-6560B55A804E}" srcOrd="1" destOrd="0" presId="urn:microsoft.com/office/officeart/2005/8/layout/orgChart1"/>
    <dgm:cxn modelId="{26CC532E-3876-4CDE-8B0A-959B8E69336F}" type="presOf" srcId="{F613ACFE-E062-440C-A927-C73410109DD7}" destId="{3FA53932-F89F-4958-865D-BB1E5997B43E}" srcOrd="0" destOrd="0" presId="urn:microsoft.com/office/officeart/2005/8/layout/orgChart1"/>
    <dgm:cxn modelId="{97EF4DF6-82E9-451C-B839-8CC3F6BF6F0B}" type="presOf" srcId="{4879B97E-9761-41AC-893C-538D141EB74A}" destId="{31811FC4-C0E3-4FC5-AD6F-65E6B81BAA33}" srcOrd="0" destOrd="0" presId="urn:microsoft.com/office/officeart/2005/8/layout/orgChart1"/>
    <dgm:cxn modelId="{977236E6-EE71-42DC-A114-8A3D087F55C8}" type="presOf" srcId="{CD40BC85-060F-425B-836F-6C07331F26F1}" destId="{C8FB07CF-83D6-476F-B547-5F5557AF1ED5}" srcOrd="1" destOrd="0" presId="urn:microsoft.com/office/officeart/2005/8/layout/orgChart1"/>
    <dgm:cxn modelId="{C5481EDC-B9AC-4450-A011-996C5737A53E}" type="presOf" srcId="{C61E3DAC-9135-44A0-A343-6E0497D4C140}" destId="{FBEC7A1C-4D9A-451B-87C6-62B496F9FF66}" srcOrd="0" destOrd="0" presId="urn:microsoft.com/office/officeart/2005/8/layout/orgChart1"/>
    <dgm:cxn modelId="{304C8E5E-9188-486B-BD0D-67A1D0729287}" type="presOf" srcId="{4F0FEE87-8CCB-48F8-BF62-308C8E4D114F}" destId="{28138949-8802-4419-BBC4-8E144E541FBF}" srcOrd="0" destOrd="0" presId="urn:microsoft.com/office/officeart/2005/8/layout/orgChart1"/>
    <dgm:cxn modelId="{FF5E4C81-16F2-4FA4-A30D-0FECDF74E4EE}" type="presOf" srcId="{9D429A70-5BB5-4C3F-A2A0-90296CB040D2}" destId="{DF29DB9D-BB5E-41FA-A655-780A3EDAEADC}" srcOrd="0" destOrd="0" presId="urn:microsoft.com/office/officeart/2005/8/layout/orgChart1"/>
    <dgm:cxn modelId="{8CF9B93B-5E80-45C9-A9C0-1E7F0CAD417F}" type="presOf" srcId="{6F0E8659-88D4-4F6B-B555-AF7C96565B66}" destId="{2A65BB82-83E2-4735-A10D-FF5CFC061886}" srcOrd="0" destOrd="0" presId="urn:microsoft.com/office/officeart/2005/8/layout/orgChart1"/>
    <dgm:cxn modelId="{40024C5E-4549-48AF-9EEE-19D3150AC150}" type="presOf" srcId="{D419A83B-0B94-47C3-B90A-4E4BF506BEC3}" destId="{0784B7A7-7657-4F47-9253-6B823EB2E379}" srcOrd="1" destOrd="0" presId="urn:microsoft.com/office/officeart/2005/8/layout/orgChart1"/>
    <dgm:cxn modelId="{4615E2BA-F3A8-4406-BBB7-5214A5A7EB9C}" type="presOf" srcId="{62010CEB-7C6B-42DD-874A-93D57A8D7EA7}" destId="{F3214774-52BC-4DAF-93CF-82C943ED50B1}" srcOrd="0" destOrd="0" presId="urn:microsoft.com/office/officeart/2005/8/layout/orgChart1"/>
    <dgm:cxn modelId="{09C0A0A2-57AD-434E-86CB-4C0632F8347B}" srcId="{4879B97E-9761-41AC-893C-538D141EB74A}" destId="{D419A83B-0B94-47C3-B90A-4E4BF506BEC3}" srcOrd="0" destOrd="0" parTransId="{0AFF258D-9ECC-4E25-A6A3-77C5FE481D27}" sibTransId="{7B861AF7-CDC8-47D3-A525-70AEC32954BF}"/>
    <dgm:cxn modelId="{ABDA04C3-A28C-4045-9447-6398F0C99DE3}" type="presOf" srcId="{CD40BC85-060F-425B-836F-6C07331F26F1}" destId="{881D25AB-A613-4F58-B794-C51FCD5290CF}" srcOrd="0" destOrd="0" presId="urn:microsoft.com/office/officeart/2005/8/layout/orgChart1"/>
    <dgm:cxn modelId="{E85566C6-63DE-47B9-8D9E-40C394445784}" type="presOf" srcId="{67B96D9F-9E5C-4AC3-9E13-773DF837926C}" destId="{2421FD28-74B4-47FE-ACA1-9B64E0865946}" srcOrd="0" destOrd="0" presId="urn:microsoft.com/office/officeart/2005/8/layout/orgChart1"/>
    <dgm:cxn modelId="{0D82870B-A31F-4942-A654-A50F0AACA0D8}" srcId="{6F0E8659-88D4-4F6B-B555-AF7C96565B66}" destId="{CD40BC85-060F-425B-836F-6C07331F26F1}" srcOrd="1" destOrd="0" parTransId="{9D429A70-5BB5-4C3F-A2A0-90296CB040D2}" sibTransId="{788CF718-5D1E-47D1-A485-3D6F36C55B5E}"/>
    <dgm:cxn modelId="{B9C2CEB7-F522-4218-8480-C7DA1EA34CB3}" type="presOf" srcId="{65F4513C-C240-499C-B584-DAFE9220FE15}" destId="{358CFDF4-9C0B-4CD0-8470-5D44AF209DB9}" srcOrd="0" destOrd="0" presId="urn:microsoft.com/office/officeart/2005/8/layout/orgChart1"/>
    <dgm:cxn modelId="{5A455052-7863-466B-918D-90ABDBD166AC}" srcId="{D419A83B-0B94-47C3-B90A-4E4BF506BEC3}" destId="{C61E3DAC-9135-44A0-A343-6E0497D4C140}" srcOrd="1" destOrd="0" parTransId="{65F4513C-C240-499C-B584-DAFE9220FE15}" sibTransId="{6C385D4F-598E-4D9B-94EA-C24AE429CE52}"/>
    <dgm:cxn modelId="{D3535E5F-06D8-4E99-B3AF-4517D9D1BF1F}" srcId="{D419A83B-0B94-47C3-B90A-4E4BF506BEC3}" destId="{6F0E8659-88D4-4F6B-B555-AF7C96565B66}" srcOrd="0" destOrd="0" parTransId="{67B96D9F-9E5C-4AC3-9E13-773DF837926C}" sibTransId="{6D0CDFA6-6FDD-4477-AA6D-2E28AB21D8F1}"/>
    <dgm:cxn modelId="{535A4352-BB02-4205-9279-F931CC9A50C4}" type="presOf" srcId="{424A69BE-E103-47C1-8004-B1049E207282}" destId="{8965E779-862B-41C9-A80A-001E4BB9B402}" srcOrd="0" destOrd="0" presId="urn:microsoft.com/office/officeart/2005/8/layout/orgChart1"/>
    <dgm:cxn modelId="{2F9C320C-2C10-4A96-9AEB-ED11F7AE8746}" srcId="{C61E3DAC-9135-44A0-A343-6E0497D4C140}" destId="{424A69BE-E103-47C1-8004-B1049E207282}" srcOrd="0" destOrd="0" parTransId="{F613ACFE-E062-440C-A927-C73410109DD7}" sibTransId="{032278AF-55F6-4665-A610-1E5DC2DD8E84}"/>
    <dgm:cxn modelId="{92267B1E-5FDC-48CC-A6E5-23E030D54E48}" srcId="{C61E3DAC-9135-44A0-A343-6E0497D4C140}" destId="{4F0FEE87-8CCB-48F8-BF62-308C8E4D114F}" srcOrd="1" destOrd="0" parTransId="{37826829-8C44-4FDF-B975-1F1BD383929A}" sibTransId="{726C2A3D-134E-4710-B8C7-C67CF1EE7F10}"/>
    <dgm:cxn modelId="{4FB17806-6CDE-4995-B27F-D217E522506C}" type="presOf" srcId="{D419A83B-0B94-47C3-B90A-4E4BF506BEC3}" destId="{81315E0E-A4C5-4073-A612-E98E8CEF431F}" srcOrd="0" destOrd="0" presId="urn:microsoft.com/office/officeart/2005/8/layout/orgChart1"/>
    <dgm:cxn modelId="{E05E9F37-400D-46B0-B35F-D2C910EAC88F}" type="presOf" srcId="{C61E3DAC-9135-44A0-A343-6E0497D4C140}" destId="{69E6188E-243A-458A-B3FA-44D0E9332B04}" srcOrd="1" destOrd="0" presId="urn:microsoft.com/office/officeart/2005/8/layout/orgChart1"/>
    <dgm:cxn modelId="{45712D92-96E5-4FE2-B5BF-16DB0ADC5430}" type="presOf" srcId="{62010CEB-7C6B-42DD-874A-93D57A8D7EA7}" destId="{A4C1753F-B772-4262-9834-26343536AD2A}" srcOrd="1" destOrd="0" presId="urn:microsoft.com/office/officeart/2005/8/layout/orgChart1"/>
    <dgm:cxn modelId="{1616728D-4636-49E0-ADF9-83BF20F05B4A}" srcId="{6F0E8659-88D4-4F6B-B555-AF7C96565B66}" destId="{62010CEB-7C6B-42DD-874A-93D57A8D7EA7}" srcOrd="0" destOrd="0" parTransId="{CE0CEEEA-C6D0-44C2-B452-140358F61F02}" sibTransId="{344148B0-B7F7-4C75-BC24-36BD6FD7BF6D}"/>
    <dgm:cxn modelId="{BF05E0ED-A686-4784-974E-7B23AA99B988}" type="presOf" srcId="{37826829-8C44-4FDF-B975-1F1BD383929A}" destId="{CBAF79AE-D873-4237-BC60-554ED5DD0AD2}" srcOrd="0" destOrd="0" presId="urn:microsoft.com/office/officeart/2005/8/layout/orgChart1"/>
    <dgm:cxn modelId="{03F40D6A-F865-408C-9D6B-5277130A02FC}" type="presOf" srcId="{6F0E8659-88D4-4F6B-B555-AF7C96565B66}" destId="{4F4AE8CB-EB23-44FC-AB4C-11CCC4B187BD}" srcOrd="1" destOrd="0" presId="urn:microsoft.com/office/officeart/2005/8/layout/orgChart1"/>
    <dgm:cxn modelId="{C2A557BF-095C-4E51-A5E6-EE31CCF8CC0E}" type="presOf" srcId="{4F0FEE87-8CCB-48F8-BF62-308C8E4D114F}" destId="{07A0FBD1-B39C-4C8E-8F0E-062C6521DED9}" srcOrd="1" destOrd="0" presId="urn:microsoft.com/office/officeart/2005/8/layout/orgChart1"/>
    <dgm:cxn modelId="{E8BFAEC1-AD5C-4EFE-9939-DEAF72A66640}" type="presOf" srcId="{CE0CEEEA-C6D0-44C2-B452-140358F61F02}" destId="{9CF9E28C-8368-4631-A6F0-6B0377E5AD4B}" srcOrd="0" destOrd="0" presId="urn:microsoft.com/office/officeart/2005/8/layout/orgChart1"/>
    <dgm:cxn modelId="{154D8831-EE85-489A-805B-BB57C400883A}" type="presParOf" srcId="{31811FC4-C0E3-4FC5-AD6F-65E6B81BAA33}" destId="{1C5FF9C4-0BEC-494E-8560-6D2AE1E23C5B}" srcOrd="0" destOrd="0" presId="urn:microsoft.com/office/officeart/2005/8/layout/orgChart1"/>
    <dgm:cxn modelId="{DE3BE398-2B8B-4937-AB2F-BC917DDFEB92}" type="presParOf" srcId="{1C5FF9C4-0BEC-494E-8560-6D2AE1E23C5B}" destId="{5CBA7983-59A3-47F3-A851-7CBD2AD11645}" srcOrd="0" destOrd="0" presId="urn:microsoft.com/office/officeart/2005/8/layout/orgChart1"/>
    <dgm:cxn modelId="{FD7AA437-ACAB-47EC-A3C4-AC41CD1DF55D}" type="presParOf" srcId="{5CBA7983-59A3-47F3-A851-7CBD2AD11645}" destId="{81315E0E-A4C5-4073-A612-E98E8CEF431F}" srcOrd="0" destOrd="0" presId="urn:microsoft.com/office/officeart/2005/8/layout/orgChart1"/>
    <dgm:cxn modelId="{4A320AF6-C7B3-4010-BA4F-484F2A669B2C}" type="presParOf" srcId="{5CBA7983-59A3-47F3-A851-7CBD2AD11645}" destId="{0784B7A7-7657-4F47-9253-6B823EB2E379}" srcOrd="1" destOrd="0" presId="urn:microsoft.com/office/officeart/2005/8/layout/orgChart1"/>
    <dgm:cxn modelId="{D5EE5DA3-940C-4A25-BA17-82556496E065}" type="presParOf" srcId="{1C5FF9C4-0BEC-494E-8560-6D2AE1E23C5B}" destId="{3315ECEC-1358-42CF-97A4-DB0B2BC41BE8}" srcOrd="1" destOrd="0" presId="urn:microsoft.com/office/officeart/2005/8/layout/orgChart1"/>
    <dgm:cxn modelId="{DB4CD9A4-6383-4930-90F3-3DD322A179F6}" type="presParOf" srcId="{3315ECEC-1358-42CF-97A4-DB0B2BC41BE8}" destId="{2421FD28-74B4-47FE-ACA1-9B64E0865946}" srcOrd="0" destOrd="0" presId="urn:microsoft.com/office/officeart/2005/8/layout/orgChart1"/>
    <dgm:cxn modelId="{30B39712-1F19-456B-BDD6-49F4F0FA58B2}" type="presParOf" srcId="{3315ECEC-1358-42CF-97A4-DB0B2BC41BE8}" destId="{961010F4-18AE-401C-B36E-BF141267BF25}" srcOrd="1" destOrd="0" presId="urn:microsoft.com/office/officeart/2005/8/layout/orgChart1"/>
    <dgm:cxn modelId="{BE292D9E-AF3E-4744-8533-02F81323A5A1}" type="presParOf" srcId="{961010F4-18AE-401C-B36E-BF141267BF25}" destId="{9EB81ACE-8480-48DD-82C7-336188CC1EC2}" srcOrd="0" destOrd="0" presId="urn:microsoft.com/office/officeart/2005/8/layout/orgChart1"/>
    <dgm:cxn modelId="{0E21A9E1-211E-43B8-B730-0FB3910A0E9B}" type="presParOf" srcId="{9EB81ACE-8480-48DD-82C7-336188CC1EC2}" destId="{2A65BB82-83E2-4735-A10D-FF5CFC061886}" srcOrd="0" destOrd="0" presId="urn:microsoft.com/office/officeart/2005/8/layout/orgChart1"/>
    <dgm:cxn modelId="{B859CA33-EEF2-4C39-B8B0-85280C775937}" type="presParOf" srcId="{9EB81ACE-8480-48DD-82C7-336188CC1EC2}" destId="{4F4AE8CB-EB23-44FC-AB4C-11CCC4B187BD}" srcOrd="1" destOrd="0" presId="urn:microsoft.com/office/officeart/2005/8/layout/orgChart1"/>
    <dgm:cxn modelId="{C96F7CCC-3272-4E8A-A5E6-AF5C8347E42A}" type="presParOf" srcId="{961010F4-18AE-401C-B36E-BF141267BF25}" destId="{1B21BBFA-6F25-4482-9234-004BE2533704}" srcOrd="1" destOrd="0" presId="urn:microsoft.com/office/officeart/2005/8/layout/orgChart1"/>
    <dgm:cxn modelId="{123CB9EF-554A-4233-973F-A9BACA15D735}" type="presParOf" srcId="{1B21BBFA-6F25-4482-9234-004BE2533704}" destId="{9CF9E28C-8368-4631-A6F0-6B0377E5AD4B}" srcOrd="0" destOrd="0" presId="urn:microsoft.com/office/officeart/2005/8/layout/orgChart1"/>
    <dgm:cxn modelId="{15231DBB-5C1B-4AF6-883A-4DD02AB0EE34}" type="presParOf" srcId="{1B21BBFA-6F25-4482-9234-004BE2533704}" destId="{79D6F0EB-7219-4E6B-A41E-6C03697840EA}" srcOrd="1" destOrd="0" presId="urn:microsoft.com/office/officeart/2005/8/layout/orgChart1"/>
    <dgm:cxn modelId="{8059CFB7-DAED-421C-A12F-00D7284370FB}" type="presParOf" srcId="{79D6F0EB-7219-4E6B-A41E-6C03697840EA}" destId="{4488D3B8-BD73-4076-B01B-1D02FA49A095}" srcOrd="0" destOrd="0" presId="urn:microsoft.com/office/officeart/2005/8/layout/orgChart1"/>
    <dgm:cxn modelId="{601E25B2-A70C-4392-94E5-78DF064A254E}" type="presParOf" srcId="{4488D3B8-BD73-4076-B01B-1D02FA49A095}" destId="{F3214774-52BC-4DAF-93CF-82C943ED50B1}" srcOrd="0" destOrd="0" presId="urn:microsoft.com/office/officeart/2005/8/layout/orgChart1"/>
    <dgm:cxn modelId="{EB7129DF-792A-4E1E-9958-510EE473B910}" type="presParOf" srcId="{4488D3B8-BD73-4076-B01B-1D02FA49A095}" destId="{A4C1753F-B772-4262-9834-26343536AD2A}" srcOrd="1" destOrd="0" presId="urn:microsoft.com/office/officeart/2005/8/layout/orgChart1"/>
    <dgm:cxn modelId="{D3E26CD4-BC47-439A-AC4A-488284DF235E}" type="presParOf" srcId="{79D6F0EB-7219-4E6B-A41E-6C03697840EA}" destId="{7732E829-A282-421A-881A-15FFD82EC481}" srcOrd="1" destOrd="0" presId="urn:microsoft.com/office/officeart/2005/8/layout/orgChart1"/>
    <dgm:cxn modelId="{7A53467E-2EE1-4C65-AAA8-2508190FD18F}" type="presParOf" srcId="{79D6F0EB-7219-4E6B-A41E-6C03697840EA}" destId="{BFAF999C-2B6A-42AF-B629-A06C263DA131}" srcOrd="2" destOrd="0" presId="urn:microsoft.com/office/officeart/2005/8/layout/orgChart1"/>
    <dgm:cxn modelId="{C8DEFFFB-008C-44DD-B9C6-790D917B07D1}" type="presParOf" srcId="{1B21BBFA-6F25-4482-9234-004BE2533704}" destId="{DF29DB9D-BB5E-41FA-A655-780A3EDAEADC}" srcOrd="2" destOrd="0" presId="urn:microsoft.com/office/officeart/2005/8/layout/orgChart1"/>
    <dgm:cxn modelId="{A2E044FD-E92B-4C08-BB1E-8DB7018A4653}" type="presParOf" srcId="{1B21BBFA-6F25-4482-9234-004BE2533704}" destId="{46364F40-DC57-4750-AEA2-DE22FAF235D4}" srcOrd="3" destOrd="0" presId="urn:microsoft.com/office/officeart/2005/8/layout/orgChart1"/>
    <dgm:cxn modelId="{20D73B72-B78D-4C44-B400-9F80F89A1593}" type="presParOf" srcId="{46364F40-DC57-4750-AEA2-DE22FAF235D4}" destId="{879BFDBE-1552-47DE-B3C6-8B739EA5E1EF}" srcOrd="0" destOrd="0" presId="urn:microsoft.com/office/officeart/2005/8/layout/orgChart1"/>
    <dgm:cxn modelId="{E0A0DD83-6BB1-49BB-985D-18DE57CA59DE}" type="presParOf" srcId="{879BFDBE-1552-47DE-B3C6-8B739EA5E1EF}" destId="{881D25AB-A613-4F58-B794-C51FCD5290CF}" srcOrd="0" destOrd="0" presId="urn:microsoft.com/office/officeart/2005/8/layout/orgChart1"/>
    <dgm:cxn modelId="{F8565C1D-4885-4F62-9CF0-ECA992DA460F}" type="presParOf" srcId="{879BFDBE-1552-47DE-B3C6-8B739EA5E1EF}" destId="{C8FB07CF-83D6-476F-B547-5F5557AF1ED5}" srcOrd="1" destOrd="0" presId="urn:microsoft.com/office/officeart/2005/8/layout/orgChart1"/>
    <dgm:cxn modelId="{D015051A-7240-4947-83C7-1EEDD654EF9D}" type="presParOf" srcId="{46364F40-DC57-4750-AEA2-DE22FAF235D4}" destId="{864FC137-18EE-4443-9756-7788478679D8}" srcOrd="1" destOrd="0" presId="urn:microsoft.com/office/officeart/2005/8/layout/orgChart1"/>
    <dgm:cxn modelId="{9487263E-BD28-4153-92C8-4C4C948FA1D4}" type="presParOf" srcId="{46364F40-DC57-4750-AEA2-DE22FAF235D4}" destId="{3C403C0C-83BC-47DA-A830-C74BFAA4410F}" srcOrd="2" destOrd="0" presId="urn:microsoft.com/office/officeart/2005/8/layout/orgChart1"/>
    <dgm:cxn modelId="{FE5D8659-F25F-43A9-AD95-F1B5A88869B7}" type="presParOf" srcId="{961010F4-18AE-401C-B36E-BF141267BF25}" destId="{D822A1CF-4201-40E9-825B-BC7A48F55495}" srcOrd="2" destOrd="0" presId="urn:microsoft.com/office/officeart/2005/8/layout/orgChart1"/>
    <dgm:cxn modelId="{06177EB3-4D62-4765-97A5-D15E0CC38DE8}" type="presParOf" srcId="{3315ECEC-1358-42CF-97A4-DB0B2BC41BE8}" destId="{358CFDF4-9C0B-4CD0-8470-5D44AF209DB9}" srcOrd="2" destOrd="0" presId="urn:microsoft.com/office/officeart/2005/8/layout/orgChart1"/>
    <dgm:cxn modelId="{2052BE65-2F93-450A-9949-04F8A7DA84CD}" type="presParOf" srcId="{3315ECEC-1358-42CF-97A4-DB0B2BC41BE8}" destId="{3C8C8585-3AA3-4886-8FE3-BB89E3673BC7}" srcOrd="3" destOrd="0" presId="urn:microsoft.com/office/officeart/2005/8/layout/orgChart1"/>
    <dgm:cxn modelId="{42F907FF-EACB-4B49-9B1D-6A44BE2F89FD}" type="presParOf" srcId="{3C8C8585-3AA3-4886-8FE3-BB89E3673BC7}" destId="{76CEA0CE-0FE3-44FF-9A42-B43FDBC43AC4}" srcOrd="0" destOrd="0" presId="urn:microsoft.com/office/officeart/2005/8/layout/orgChart1"/>
    <dgm:cxn modelId="{E8571600-D89E-46BB-9CB7-0F1B7B8AD685}" type="presParOf" srcId="{76CEA0CE-0FE3-44FF-9A42-B43FDBC43AC4}" destId="{FBEC7A1C-4D9A-451B-87C6-62B496F9FF66}" srcOrd="0" destOrd="0" presId="urn:microsoft.com/office/officeart/2005/8/layout/orgChart1"/>
    <dgm:cxn modelId="{59714E7C-D14A-4167-80D5-CD3C195B6253}" type="presParOf" srcId="{76CEA0CE-0FE3-44FF-9A42-B43FDBC43AC4}" destId="{69E6188E-243A-458A-B3FA-44D0E9332B04}" srcOrd="1" destOrd="0" presId="urn:microsoft.com/office/officeart/2005/8/layout/orgChart1"/>
    <dgm:cxn modelId="{8D325FF7-6E86-467A-9994-1930AB5E37B2}" type="presParOf" srcId="{3C8C8585-3AA3-4886-8FE3-BB89E3673BC7}" destId="{32EFDF18-5641-4601-B8B6-781261A346D9}" srcOrd="1" destOrd="0" presId="urn:microsoft.com/office/officeart/2005/8/layout/orgChart1"/>
    <dgm:cxn modelId="{A8D8CE9C-1F2F-4836-B341-9EE177CFE36F}" type="presParOf" srcId="{32EFDF18-5641-4601-B8B6-781261A346D9}" destId="{3FA53932-F89F-4958-865D-BB1E5997B43E}" srcOrd="0" destOrd="0" presId="urn:microsoft.com/office/officeart/2005/8/layout/orgChart1"/>
    <dgm:cxn modelId="{D8035D13-D941-4E15-B78A-BE28A951D2A9}" type="presParOf" srcId="{32EFDF18-5641-4601-B8B6-781261A346D9}" destId="{CF5F71B6-F887-430B-9B00-C88E4187F629}" srcOrd="1" destOrd="0" presId="urn:microsoft.com/office/officeart/2005/8/layout/orgChart1"/>
    <dgm:cxn modelId="{8A29D52E-6866-42C5-8E66-0749AB1B297A}" type="presParOf" srcId="{CF5F71B6-F887-430B-9B00-C88E4187F629}" destId="{0F7F33D1-8FC5-479D-9D5B-7F402AFE7491}" srcOrd="0" destOrd="0" presId="urn:microsoft.com/office/officeart/2005/8/layout/orgChart1"/>
    <dgm:cxn modelId="{80D68642-03AC-4F79-851F-9FC804355663}" type="presParOf" srcId="{0F7F33D1-8FC5-479D-9D5B-7F402AFE7491}" destId="{8965E779-862B-41C9-A80A-001E4BB9B402}" srcOrd="0" destOrd="0" presId="urn:microsoft.com/office/officeart/2005/8/layout/orgChart1"/>
    <dgm:cxn modelId="{36112D23-FE2A-40E9-A16E-F10B23206DC0}" type="presParOf" srcId="{0F7F33D1-8FC5-479D-9D5B-7F402AFE7491}" destId="{AA2B34E6-DC12-4FD6-8CAA-6560B55A804E}" srcOrd="1" destOrd="0" presId="urn:microsoft.com/office/officeart/2005/8/layout/orgChart1"/>
    <dgm:cxn modelId="{70BF8A1C-5B06-492A-B0B4-FAB75050761C}" type="presParOf" srcId="{CF5F71B6-F887-430B-9B00-C88E4187F629}" destId="{5932AC7F-0AF5-4D9A-A9E6-B1C0C79F11AE}" srcOrd="1" destOrd="0" presId="urn:microsoft.com/office/officeart/2005/8/layout/orgChart1"/>
    <dgm:cxn modelId="{B85E0FE8-6645-452C-99F2-CDBDD876AC7C}" type="presParOf" srcId="{CF5F71B6-F887-430B-9B00-C88E4187F629}" destId="{D3C10BE9-9D2B-4736-92EF-1640462605E7}" srcOrd="2" destOrd="0" presId="urn:microsoft.com/office/officeart/2005/8/layout/orgChart1"/>
    <dgm:cxn modelId="{6137C1C7-6596-4177-A521-EC72B173FBD9}" type="presParOf" srcId="{32EFDF18-5641-4601-B8B6-781261A346D9}" destId="{CBAF79AE-D873-4237-BC60-554ED5DD0AD2}" srcOrd="2" destOrd="0" presId="urn:microsoft.com/office/officeart/2005/8/layout/orgChart1"/>
    <dgm:cxn modelId="{8B3BFEF9-70D4-4E5B-8A1D-77ACE3A5892E}" type="presParOf" srcId="{32EFDF18-5641-4601-B8B6-781261A346D9}" destId="{75929C33-8801-4279-997D-69D202B1B2CD}" srcOrd="3" destOrd="0" presId="urn:microsoft.com/office/officeart/2005/8/layout/orgChart1"/>
    <dgm:cxn modelId="{6F857CE0-31F4-4D7B-9D9A-6DF48F5C00B8}" type="presParOf" srcId="{75929C33-8801-4279-997D-69D202B1B2CD}" destId="{BF67E3AF-288F-4BDD-885E-227B91EE137F}" srcOrd="0" destOrd="0" presId="urn:microsoft.com/office/officeart/2005/8/layout/orgChart1"/>
    <dgm:cxn modelId="{FAF30524-CCA9-4CBC-AFC7-F06069B77725}" type="presParOf" srcId="{BF67E3AF-288F-4BDD-885E-227B91EE137F}" destId="{28138949-8802-4419-BBC4-8E144E541FBF}" srcOrd="0" destOrd="0" presId="urn:microsoft.com/office/officeart/2005/8/layout/orgChart1"/>
    <dgm:cxn modelId="{B8D99EBD-4FA3-4317-A0A5-3EB22D579C8E}" type="presParOf" srcId="{BF67E3AF-288F-4BDD-885E-227B91EE137F}" destId="{07A0FBD1-B39C-4C8E-8F0E-062C6521DED9}" srcOrd="1" destOrd="0" presId="urn:microsoft.com/office/officeart/2005/8/layout/orgChart1"/>
    <dgm:cxn modelId="{848CF070-9EC7-4D7F-9323-FEDF5EADA53E}" type="presParOf" srcId="{75929C33-8801-4279-997D-69D202B1B2CD}" destId="{6C34C712-647A-41F1-BB2E-01D3DFBFF59E}" srcOrd="1" destOrd="0" presId="urn:microsoft.com/office/officeart/2005/8/layout/orgChart1"/>
    <dgm:cxn modelId="{51D592ED-50C5-47BE-B13A-2D820F757B62}" type="presParOf" srcId="{75929C33-8801-4279-997D-69D202B1B2CD}" destId="{312B6E90-BB2B-4047-9449-B6E213A6BAB6}" srcOrd="2" destOrd="0" presId="urn:microsoft.com/office/officeart/2005/8/layout/orgChart1"/>
    <dgm:cxn modelId="{ADE77325-490B-4FF1-89B6-0F107FEAABEF}" type="presParOf" srcId="{3C8C8585-3AA3-4886-8FE3-BB89E3673BC7}" destId="{A6351CFE-8130-4860-922F-E9D562E5119B}" srcOrd="2" destOrd="0" presId="urn:microsoft.com/office/officeart/2005/8/layout/orgChart1"/>
    <dgm:cxn modelId="{461FE30F-A65F-4C0D-B2EE-6226570B5B23}" type="presParOf" srcId="{1C5FF9C4-0BEC-494E-8560-6D2AE1E23C5B}" destId="{8D3D01DC-657B-4F98-AF34-837AD0D41A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9B97E-9761-41AC-893C-538D141EB74A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D419A83B-0B94-47C3-B90A-4E4BF506BEC3}">
      <dgm:prSet custT="1"/>
      <dgm:spPr/>
      <dgm:t>
        <a:bodyPr/>
        <a:lstStyle/>
        <a:p>
          <a:pPr rtl="0"/>
          <a:r>
            <a:rPr lang="en-US" sz="1200" dirty="0" err="1" smtClean="0"/>
            <a:t>simMC</a:t>
          </a:r>
          <a:endParaRPr lang="en-AU" sz="1200" dirty="0"/>
        </a:p>
      </dgm:t>
    </dgm:pt>
    <dgm:pt modelId="{0AFF258D-9ECC-4E25-A6A3-77C5FE481D27}" type="parTrans" cxnId="{09C0A0A2-57AD-434E-86CB-4C0632F8347B}">
      <dgm:prSet/>
      <dgm:spPr/>
      <dgm:t>
        <a:bodyPr/>
        <a:lstStyle/>
        <a:p>
          <a:endParaRPr lang="en-AU" sz="1200"/>
        </a:p>
      </dgm:t>
    </dgm:pt>
    <dgm:pt modelId="{7B861AF7-CDC8-47D3-A525-70AEC32954BF}" type="sibTrans" cxnId="{09C0A0A2-57AD-434E-86CB-4C0632F8347B}">
      <dgm:prSet/>
      <dgm:spPr/>
      <dgm:t>
        <a:bodyPr/>
        <a:lstStyle/>
        <a:p>
          <a:endParaRPr lang="en-AU" sz="1200"/>
        </a:p>
      </dgm:t>
    </dgm:pt>
    <dgm:pt modelId="{6F0E8659-88D4-4F6B-B555-AF7C96565B66}">
      <dgm:prSet custT="1"/>
      <dgm:spPr/>
      <dgm:t>
        <a:bodyPr/>
        <a:lstStyle/>
        <a:p>
          <a:pPr rtl="0"/>
          <a:r>
            <a:rPr lang="en-US" sz="1200" dirty="0" err="1" smtClean="0"/>
            <a:t>contigs</a:t>
          </a:r>
          <a:r>
            <a:rPr lang="en-US" sz="1200" dirty="0" smtClean="0"/>
            <a:t> ≥ 8,000 </a:t>
          </a:r>
          <a:r>
            <a:rPr lang="en-US" sz="1200" dirty="0" err="1" smtClean="0"/>
            <a:t>bp</a:t>
          </a:r>
          <a:endParaRPr lang="en-AU" sz="1200" dirty="0"/>
        </a:p>
      </dgm:t>
    </dgm:pt>
    <dgm:pt modelId="{67B96D9F-9E5C-4AC3-9E13-773DF837926C}" type="parTrans" cxnId="{D3535E5F-06D8-4E99-B3AF-4517D9D1BF1F}">
      <dgm:prSet/>
      <dgm:spPr/>
      <dgm:t>
        <a:bodyPr/>
        <a:lstStyle/>
        <a:p>
          <a:endParaRPr lang="en-AU" sz="1200"/>
        </a:p>
      </dgm:t>
    </dgm:pt>
    <dgm:pt modelId="{6D0CDFA6-6FDD-4477-AA6D-2E28AB21D8F1}" type="sibTrans" cxnId="{D3535E5F-06D8-4E99-B3AF-4517D9D1BF1F}">
      <dgm:prSet/>
      <dgm:spPr/>
      <dgm:t>
        <a:bodyPr/>
        <a:lstStyle/>
        <a:p>
          <a:endParaRPr lang="en-AU" sz="1200"/>
        </a:p>
      </dgm:t>
    </dgm:pt>
    <dgm:pt modelId="{62010CEB-7C6B-42DD-874A-93D57A8D7EA7}">
      <dgm:prSet custT="1"/>
      <dgm:spPr/>
      <dgm:t>
        <a:bodyPr/>
        <a:lstStyle/>
        <a:p>
          <a:pPr rtl="0"/>
          <a:r>
            <a:rPr lang="en-US" sz="1200" dirty="0" err="1" smtClean="0"/>
            <a:t>Phrap</a:t>
          </a:r>
          <a:endParaRPr lang="en-US" sz="1200" dirty="0" smtClean="0"/>
        </a:p>
        <a:p>
          <a:pPr rtl="0"/>
          <a:r>
            <a:rPr lang="en-US" sz="1200" dirty="0" smtClean="0"/>
            <a:t>8000 </a:t>
          </a:r>
          <a:r>
            <a:rPr lang="en-US" sz="1200" dirty="0" err="1" smtClean="0"/>
            <a:t>bp</a:t>
          </a:r>
          <a:endParaRPr lang="en-US" sz="1200" dirty="0"/>
        </a:p>
      </dgm:t>
    </dgm:pt>
    <dgm:pt modelId="{CE0CEEEA-C6D0-44C2-B452-140358F61F02}" type="parTrans" cxnId="{1616728D-4636-49E0-ADF9-83BF20F05B4A}">
      <dgm:prSet/>
      <dgm:spPr/>
      <dgm:t>
        <a:bodyPr/>
        <a:lstStyle/>
        <a:p>
          <a:endParaRPr lang="en-AU" sz="1200"/>
        </a:p>
      </dgm:t>
    </dgm:pt>
    <dgm:pt modelId="{344148B0-B7F7-4C75-BC24-36BD6FD7BF6D}" type="sibTrans" cxnId="{1616728D-4636-49E0-ADF9-83BF20F05B4A}">
      <dgm:prSet/>
      <dgm:spPr/>
      <dgm:t>
        <a:bodyPr/>
        <a:lstStyle/>
        <a:p>
          <a:endParaRPr lang="en-AU" sz="1200"/>
        </a:p>
      </dgm:t>
    </dgm:pt>
    <dgm:pt modelId="{CD40BC85-060F-425B-836F-6C07331F26F1}">
      <dgm:prSet custT="1"/>
      <dgm:spPr/>
      <dgm:t>
        <a:bodyPr/>
        <a:lstStyle/>
        <a:p>
          <a:pPr rtl="0"/>
          <a:r>
            <a:rPr lang="en-US" sz="1200" dirty="0" err="1" smtClean="0"/>
            <a:t>Arachne</a:t>
          </a:r>
          <a:endParaRPr lang="en-US" sz="1200" dirty="0" smtClean="0"/>
        </a:p>
        <a:p>
          <a:pPr rtl="0"/>
          <a:r>
            <a:rPr lang="en-US" sz="1200" dirty="0" smtClean="0"/>
            <a:t>8000 </a:t>
          </a:r>
          <a:r>
            <a:rPr lang="en-US" sz="1200" dirty="0" err="1" smtClean="0"/>
            <a:t>bp</a:t>
          </a:r>
          <a:endParaRPr lang="en-AU" sz="1200" dirty="0"/>
        </a:p>
      </dgm:t>
    </dgm:pt>
    <dgm:pt modelId="{9D429A70-5BB5-4C3F-A2A0-90296CB040D2}" type="parTrans" cxnId="{0D82870B-A31F-4942-A654-A50F0AACA0D8}">
      <dgm:prSet/>
      <dgm:spPr/>
      <dgm:t>
        <a:bodyPr/>
        <a:lstStyle/>
        <a:p>
          <a:endParaRPr lang="en-AU" sz="1200"/>
        </a:p>
      </dgm:t>
    </dgm:pt>
    <dgm:pt modelId="{788CF718-5D1E-47D1-A485-3D6F36C55B5E}" type="sibTrans" cxnId="{0D82870B-A31F-4942-A654-A50F0AACA0D8}">
      <dgm:prSet/>
      <dgm:spPr/>
      <dgm:t>
        <a:bodyPr/>
        <a:lstStyle/>
        <a:p>
          <a:endParaRPr lang="en-AU" sz="1200"/>
        </a:p>
      </dgm:t>
    </dgm:pt>
    <dgm:pt modelId="{C61E3DAC-9135-44A0-A343-6E0497D4C140}">
      <dgm:prSet custT="1"/>
      <dgm:spPr/>
      <dgm:t>
        <a:bodyPr/>
        <a:lstStyle/>
        <a:p>
          <a:pPr rtl="0"/>
          <a:r>
            <a:rPr lang="en-US" sz="1200" dirty="0" smtClean="0"/>
            <a:t>major </a:t>
          </a:r>
          <a:r>
            <a:rPr lang="en-US" sz="1200" dirty="0" err="1" smtClean="0"/>
            <a:t>contigs</a:t>
          </a:r>
          <a:endParaRPr lang="en-AU" sz="1200" dirty="0"/>
        </a:p>
      </dgm:t>
    </dgm:pt>
    <dgm:pt modelId="{65F4513C-C240-499C-B584-DAFE9220FE15}" type="parTrans" cxnId="{5A455052-7863-466B-918D-90ABDBD166AC}">
      <dgm:prSet/>
      <dgm:spPr/>
      <dgm:t>
        <a:bodyPr/>
        <a:lstStyle/>
        <a:p>
          <a:endParaRPr lang="en-AU" sz="1200"/>
        </a:p>
      </dgm:t>
    </dgm:pt>
    <dgm:pt modelId="{6C385D4F-598E-4D9B-94EA-C24AE429CE52}" type="sibTrans" cxnId="{5A455052-7863-466B-918D-90ABDBD166AC}">
      <dgm:prSet/>
      <dgm:spPr/>
      <dgm:t>
        <a:bodyPr/>
        <a:lstStyle/>
        <a:p>
          <a:endParaRPr lang="en-AU" sz="1200"/>
        </a:p>
      </dgm:t>
    </dgm:pt>
    <dgm:pt modelId="{424A69BE-E103-47C1-8004-B1049E207282}">
      <dgm:prSet custT="1"/>
      <dgm:spPr/>
      <dgm:t>
        <a:bodyPr/>
        <a:lstStyle/>
        <a:p>
          <a:pPr rtl="0"/>
          <a:r>
            <a:rPr lang="en-US" sz="1200" dirty="0" err="1" smtClean="0"/>
            <a:t>Phrap</a:t>
          </a:r>
          <a:endParaRPr lang="en-US" sz="1200" dirty="0" smtClean="0"/>
        </a:p>
        <a:p>
          <a:pPr rtl="0"/>
          <a:r>
            <a:rPr lang="en-US" sz="1200" dirty="0" smtClean="0"/>
            <a:t>230 </a:t>
          </a:r>
          <a:r>
            <a:rPr lang="en-US" sz="1200" dirty="0" err="1" smtClean="0"/>
            <a:t>bp</a:t>
          </a:r>
          <a:endParaRPr lang="en-AU" sz="1200" dirty="0"/>
        </a:p>
      </dgm:t>
    </dgm:pt>
    <dgm:pt modelId="{F613ACFE-E062-440C-A927-C73410109DD7}" type="parTrans" cxnId="{2F9C320C-2C10-4A96-9AEB-ED11F7AE8746}">
      <dgm:prSet/>
      <dgm:spPr/>
      <dgm:t>
        <a:bodyPr/>
        <a:lstStyle/>
        <a:p>
          <a:endParaRPr lang="en-AU" sz="1200"/>
        </a:p>
      </dgm:t>
    </dgm:pt>
    <dgm:pt modelId="{032278AF-55F6-4665-A610-1E5DC2DD8E84}" type="sibTrans" cxnId="{2F9C320C-2C10-4A96-9AEB-ED11F7AE8746}">
      <dgm:prSet/>
      <dgm:spPr/>
      <dgm:t>
        <a:bodyPr/>
        <a:lstStyle/>
        <a:p>
          <a:endParaRPr lang="en-AU" sz="1200"/>
        </a:p>
      </dgm:t>
    </dgm:pt>
    <dgm:pt modelId="{4F0FEE87-8CCB-48F8-BF62-308C8E4D114F}">
      <dgm:prSet custT="1"/>
      <dgm:spPr/>
      <dgm:t>
        <a:bodyPr/>
        <a:lstStyle/>
        <a:p>
          <a:pPr rtl="0"/>
          <a:r>
            <a:rPr lang="en-US" sz="1200" dirty="0" err="1" smtClean="0"/>
            <a:t>Arachne</a:t>
          </a:r>
          <a:endParaRPr lang="en-US" sz="1200" dirty="0" smtClean="0"/>
        </a:p>
        <a:p>
          <a:pPr rtl="0"/>
          <a:r>
            <a:rPr lang="en-US" sz="1200" dirty="0" smtClean="0"/>
            <a:t>1334 </a:t>
          </a:r>
          <a:r>
            <a:rPr lang="en-US" sz="1200" dirty="0" err="1" smtClean="0"/>
            <a:t>bp</a:t>
          </a:r>
          <a:endParaRPr lang="en-AU" sz="1200" dirty="0"/>
        </a:p>
      </dgm:t>
    </dgm:pt>
    <dgm:pt modelId="{37826829-8C44-4FDF-B975-1F1BD383929A}" type="parTrans" cxnId="{92267B1E-5FDC-48CC-A6E5-23E030D54E48}">
      <dgm:prSet/>
      <dgm:spPr/>
      <dgm:t>
        <a:bodyPr/>
        <a:lstStyle/>
        <a:p>
          <a:endParaRPr lang="en-AU" sz="1200"/>
        </a:p>
      </dgm:t>
    </dgm:pt>
    <dgm:pt modelId="{726C2A3D-134E-4710-B8C7-C67CF1EE7F10}" type="sibTrans" cxnId="{92267B1E-5FDC-48CC-A6E5-23E030D54E48}">
      <dgm:prSet/>
      <dgm:spPr/>
      <dgm:t>
        <a:bodyPr/>
        <a:lstStyle/>
        <a:p>
          <a:endParaRPr lang="en-AU" sz="1200"/>
        </a:p>
      </dgm:t>
    </dgm:pt>
    <dgm:pt modelId="{262E4573-AC57-42FD-B449-15D43FF42C06}">
      <dgm:prSet custT="1"/>
      <dgm:spPr/>
      <dgm:t>
        <a:bodyPr/>
        <a:lstStyle/>
        <a:p>
          <a:pPr rtl="0"/>
          <a:r>
            <a:rPr lang="en-US" sz="1200" dirty="0" smtClean="0"/>
            <a:t>U*</a:t>
          </a:r>
          <a:endParaRPr lang="en-US" sz="1200" dirty="0"/>
        </a:p>
      </dgm:t>
    </dgm:pt>
    <dgm:pt modelId="{A0EFBEB0-C963-4DB9-908D-D141600D02CC}" type="parTrans" cxnId="{8683D668-C4A8-45C0-92D8-0B0A4F00B531}">
      <dgm:prSet/>
      <dgm:spPr/>
      <dgm:t>
        <a:bodyPr/>
        <a:lstStyle/>
        <a:p>
          <a:endParaRPr lang="en-AU"/>
        </a:p>
      </dgm:t>
    </dgm:pt>
    <dgm:pt modelId="{FD9B0364-8698-4333-9B77-A848D4692005}" type="sibTrans" cxnId="{8683D668-C4A8-45C0-92D8-0B0A4F00B531}">
      <dgm:prSet/>
      <dgm:spPr/>
      <dgm:t>
        <a:bodyPr/>
        <a:lstStyle/>
        <a:p>
          <a:endParaRPr lang="en-AU"/>
        </a:p>
      </dgm:t>
    </dgm:pt>
    <dgm:pt modelId="{151E78FB-C42A-4321-B98D-F19573F67CC9}">
      <dgm:prSet custT="1"/>
      <dgm:spPr/>
      <dgm:t>
        <a:bodyPr/>
        <a:lstStyle/>
        <a:p>
          <a:pPr rtl="0"/>
          <a:r>
            <a:rPr lang="en-US" sz="1200" dirty="0" smtClean="0"/>
            <a:t>SS*</a:t>
          </a:r>
          <a:endParaRPr lang="en-US" sz="1200" dirty="0"/>
        </a:p>
      </dgm:t>
    </dgm:pt>
    <dgm:pt modelId="{34B9CF70-F6AF-43B6-8569-E6C08B055F45}" type="parTrans" cxnId="{51027EA2-0839-417A-B003-A8315D7B4D91}">
      <dgm:prSet/>
      <dgm:spPr/>
      <dgm:t>
        <a:bodyPr/>
        <a:lstStyle/>
        <a:p>
          <a:endParaRPr lang="en-AU"/>
        </a:p>
      </dgm:t>
    </dgm:pt>
    <dgm:pt modelId="{09EBCDDA-B678-4E86-A808-B042FFFB098F}" type="sibTrans" cxnId="{51027EA2-0839-417A-B003-A8315D7B4D91}">
      <dgm:prSet/>
      <dgm:spPr/>
      <dgm:t>
        <a:bodyPr/>
        <a:lstStyle/>
        <a:p>
          <a:endParaRPr lang="en-AU"/>
        </a:p>
      </dgm:t>
    </dgm:pt>
    <dgm:pt modelId="{635DD54C-B569-426C-898D-4E1615724A09}">
      <dgm:prSet custT="1"/>
      <dgm:spPr/>
      <dgm:t>
        <a:bodyPr/>
        <a:lstStyle/>
        <a:p>
          <a:pPr rtl="0"/>
          <a:r>
            <a:rPr lang="en-AU" sz="1200" dirty="0" smtClean="0"/>
            <a:t>U*</a:t>
          </a:r>
          <a:endParaRPr lang="en-AU" sz="1200" dirty="0"/>
        </a:p>
      </dgm:t>
    </dgm:pt>
    <dgm:pt modelId="{F55DFF1E-932C-4ACF-9CE4-EB02FECEA3B3}" type="parTrans" cxnId="{F6F011DC-FE23-4B60-8BE1-B479AE70DDF3}">
      <dgm:prSet/>
      <dgm:spPr/>
      <dgm:t>
        <a:bodyPr/>
        <a:lstStyle/>
        <a:p>
          <a:endParaRPr lang="en-AU"/>
        </a:p>
      </dgm:t>
    </dgm:pt>
    <dgm:pt modelId="{EFD9AD63-D4A7-4AD5-A416-4F6D2CDB0C0C}" type="sibTrans" cxnId="{F6F011DC-FE23-4B60-8BE1-B479AE70DDF3}">
      <dgm:prSet/>
      <dgm:spPr/>
      <dgm:t>
        <a:bodyPr/>
        <a:lstStyle/>
        <a:p>
          <a:endParaRPr lang="en-AU"/>
        </a:p>
      </dgm:t>
    </dgm:pt>
    <dgm:pt modelId="{C859CE6B-7BB9-47EF-86F3-0A56E9439763}">
      <dgm:prSet custT="1"/>
      <dgm:spPr/>
      <dgm:t>
        <a:bodyPr/>
        <a:lstStyle/>
        <a:p>
          <a:pPr rtl="0"/>
          <a:r>
            <a:rPr lang="en-AU" sz="1200" dirty="0" smtClean="0"/>
            <a:t>SS*</a:t>
          </a:r>
          <a:endParaRPr lang="en-AU" sz="1200" dirty="0"/>
        </a:p>
      </dgm:t>
    </dgm:pt>
    <dgm:pt modelId="{74AE79D1-FF33-4434-BC3D-A4EBF5AE4AD9}" type="parTrans" cxnId="{13719DDA-B26E-4E3B-93E7-98F0B26544B4}">
      <dgm:prSet/>
      <dgm:spPr/>
      <dgm:t>
        <a:bodyPr/>
        <a:lstStyle/>
        <a:p>
          <a:endParaRPr lang="en-AU"/>
        </a:p>
      </dgm:t>
    </dgm:pt>
    <dgm:pt modelId="{C0A5D27E-6CA9-4731-AE45-C47811855F51}" type="sibTrans" cxnId="{13719DDA-B26E-4E3B-93E7-98F0B26544B4}">
      <dgm:prSet/>
      <dgm:spPr/>
      <dgm:t>
        <a:bodyPr/>
        <a:lstStyle/>
        <a:p>
          <a:endParaRPr lang="en-AU"/>
        </a:p>
      </dgm:t>
    </dgm:pt>
    <dgm:pt modelId="{A72599C6-622D-4E80-A187-6217DEAFE222}">
      <dgm:prSet custT="1"/>
      <dgm:spPr/>
      <dgm:t>
        <a:bodyPr/>
        <a:lstStyle/>
        <a:p>
          <a:pPr rtl="0"/>
          <a:r>
            <a:rPr lang="en-AU" sz="1200" dirty="0" smtClean="0"/>
            <a:t>U*</a:t>
          </a:r>
          <a:endParaRPr lang="en-AU" sz="1200" dirty="0"/>
        </a:p>
      </dgm:t>
    </dgm:pt>
    <dgm:pt modelId="{A0267293-4E26-4F98-A206-0B740D258164}" type="parTrans" cxnId="{CF3A341C-05EB-4995-94B4-F3328132A1C8}">
      <dgm:prSet/>
      <dgm:spPr/>
      <dgm:t>
        <a:bodyPr/>
        <a:lstStyle/>
        <a:p>
          <a:endParaRPr lang="en-AU"/>
        </a:p>
      </dgm:t>
    </dgm:pt>
    <dgm:pt modelId="{5EC4578C-64D1-4076-B7CF-94D649F85DF2}" type="sibTrans" cxnId="{CF3A341C-05EB-4995-94B4-F3328132A1C8}">
      <dgm:prSet/>
      <dgm:spPr/>
      <dgm:t>
        <a:bodyPr/>
        <a:lstStyle/>
        <a:p>
          <a:endParaRPr lang="en-AU"/>
        </a:p>
      </dgm:t>
    </dgm:pt>
    <dgm:pt modelId="{C227E105-344C-49A0-B311-6DA5925E94A4}">
      <dgm:prSet custT="1"/>
      <dgm:spPr/>
      <dgm:t>
        <a:bodyPr/>
        <a:lstStyle/>
        <a:p>
          <a:pPr rtl="0"/>
          <a:r>
            <a:rPr lang="en-AU" sz="1200" dirty="0" smtClean="0"/>
            <a:t>SS*</a:t>
          </a:r>
          <a:endParaRPr lang="en-AU" sz="1200" dirty="0"/>
        </a:p>
      </dgm:t>
    </dgm:pt>
    <dgm:pt modelId="{626C6767-971A-4338-8598-BE79887A2207}" type="parTrans" cxnId="{78F15CBF-984A-4E79-8CB8-45FCD2124D9D}">
      <dgm:prSet/>
      <dgm:spPr/>
      <dgm:t>
        <a:bodyPr/>
        <a:lstStyle/>
        <a:p>
          <a:endParaRPr lang="en-AU"/>
        </a:p>
      </dgm:t>
    </dgm:pt>
    <dgm:pt modelId="{DF4C1C28-C0C2-431F-86B1-1131A9BAB0CF}" type="sibTrans" cxnId="{78F15CBF-984A-4E79-8CB8-45FCD2124D9D}">
      <dgm:prSet/>
      <dgm:spPr/>
      <dgm:t>
        <a:bodyPr/>
        <a:lstStyle/>
        <a:p>
          <a:endParaRPr lang="en-AU"/>
        </a:p>
      </dgm:t>
    </dgm:pt>
    <dgm:pt modelId="{FC6893CB-4461-47E6-A3F0-0DD8BAF96C34}">
      <dgm:prSet custT="1"/>
      <dgm:spPr/>
      <dgm:t>
        <a:bodyPr/>
        <a:lstStyle/>
        <a:p>
          <a:pPr rtl="0"/>
          <a:r>
            <a:rPr lang="en-AU" sz="1200" dirty="0" smtClean="0"/>
            <a:t>U*</a:t>
          </a:r>
          <a:endParaRPr lang="en-AU" sz="1200" dirty="0"/>
        </a:p>
      </dgm:t>
    </dgm:pt>
    <dgm:pt modelId="{26C4FF3A-8C6A-4F16-B229-305A3FCBE03B}" type="parTrans" cxnId="{9D3044B7-4728-4A82-B83C-B1B2534F7AE3}">
      <dgm:prSet/>
      <dgm:spPr/>
      <dgm:t>
        <a:bodyPr/>
        <a:lstStyle/>
        <a:p>
          <a:endParaRPr lang="en-AU"/>
        </a:p>
      </dgm:t>
    </dgm:pt>
    <dgm:pt modelId="{838A9D53-EF81-4AA5-B74C-6445F7DB3AB5}" type="sibTrans" cxnId="{9D3044B7-4728-4A82-B83C-B1B2534F7AE3}">
      <dgm:prSet/>
      <dgm:spPr/>
      <dgm:t>
        <a:bodyPr/>
        <a:lstStyle/>
        <a:p>
          <a:endParaRPr lang="en-AU"/>
        </a:p>
      </dgm:t>
    </dgm:pt>
    <dgm:pt modelId="{5553A48D-80CC-4110-8C9D-EED9AA61C906}">
      <dgm:prSet custT="1"/>
      <dgm:spPr/>
      <dgm:t>
        <a:bodyPr/>
        <a:lstStyle/>
        <a:p>
          <a:pPr rtl="0"/>
          <a:r>
            <a:rPr lang="en-AU" sz="1200" dirty="0" smtClean="0"/>
            <a:t>SS*</a:t>
          </a:r>
          <a:endParaRPr lang="en-AU" sz="1200" dirty="0"/>
        </a:p>
      </dgm:t>
    </dgm:pt>
    <dgm:pt modelId="{86773DC2-BBC5-4881-A132-39E807C71353}" type="parTrans" cxnId="{E8965679-18ED-4563-A385-990FF4206668}">
      <dgm:prSet/>
      <dgm:spPr/>
      <dgm:t>
        <a:bodyPr/>
        <a:lstStyle/>
        <a:p>
          <a:endParaRPr lang="en-AU"/>
        </a:p>
      </dgm:t>
    </dgm:pt>
    <dgm:pt modelId="{3821A997-1B29-4F65-AD9C-13449159E865}" type="sibTrans" cxnId="{E8965679-18ED-4563-A385-990FF4206668}">
      <dgm:prSet/>
      <dgm:spPr/>
      <dgm:t>
        <a:bodyPr/>
        <a:lstStyle/>
        <a:p>
          <a:endParaRPr lang="en-AU"/>
        </a:p>
      </dgm:t>
    </dgm:pt>
    <dgm:pt modelId="{31811FC4-C0E3-4FC5-AD6F-65E6B81BAA33}" type="pres">
      <dgm:prSet presAssocID="{4879B97E-9761-41AC-893C-538D141EB7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1C5FF9C4-0BEC-494E-8560-6D2AE1E23C5B}" type="pres">
      <dgm:prSet presAssocID="{D419A83B-0B94-47C3-B90A-4E4BF506BEC3}" presName="hierRoot1" presStyleCnt="0">
        <dgm:presLayoutVars>
          <dgm:hierBranch val="init"/>
        </dgm:presLayoutVars>
      </dgm:prSet>
      <dgm:spPr/>
    </dgm:pt>
    <dgm:pt modelId="{5CBA7983-59A3-47F3-A851-7CBD2AD11645}" type="pres">
      <dgm:prSet presAssocID="{D419A83B-0B94-47C3-B90A-4E4BF506BEC3}" presName="rootComposite1" presStyleCnt="0"/>
      <dgm:spPr/>
    </dgm:pt>
    <dgm:pt modelId="{81315E0E-A4C5-4073-A612-E98E8CEF431F}" type="pres">
      <dgm:prSet presAssocID="{D419A83B-0B94-47C3-B90A-4E4BF506BE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784B7A7-7657-4F47-9253-6B823EB2E379}" type="pres">
      <dgm:prSet presAssocID="{D419A83B-0B94-47C3-B90A-4E4BF506BEC3}" presName="rootConnector1" presStyleLbl="node1" presStyleIdx="0" presStyleCnt="0"/>
      <dgm:spPr/>
      <dgm:t>
        <a:bodyPr/>
        <a:lstStyle/>
        <a:p>
          <a:endParaRPr lang="en-AU"/>
        </a:p>
      </dgm:t>
    </dgm:pt>
    <dgm:pt modelId="{3315ECEC-1358-42CF-97A4-DB0B2BC41BE8}" type="pres">
      <dgm:prSet presAssocID="{D419A83B-0B94-47C3-B90A-4E4BF506BEC3}" presName="hierChild2" presStyleCnt="0"/>
      <dgm:spPr/>
    </dgm:pt>
    <dgm:pt modelId="{2421FD28-74B4-47FE-ACA1-9B64E0865946}" type="pres">
      <dgm:prSet presAssocID="{67B96D9F-9E5C-4AC3-9E13-773DF837926C}" presName="Name37" presStyleLbl="parChTrans1D2" presStyleIdx="0" presStyleCnt="2"/>
      <dgm:spPr/>
      <dgm:t>
        <a:bodyPr/>
        <a:lstStyle/>
        <a:p>
          <a:endParaRPr lang="en-AU"/>
        </a:p>
      </dgm:t>
    </dgm:pt>
    <dgm:pt modelId="{961010F4-18AE-401C-B36E-BF141267BF25}" type="pres">
      <dgm:prSet presAssocID="{6F0E8659-88D4-4F6B-B555-AF7C96565B66}" presName="hierRoot2" presStyleCnt="0">
        <dgm:presLayoutVars>
          <dgm:hierBranch/>
        </dgm:presLayoutVars>
      </dgm:prSet>
      <dgm:spPr/>
    </dgm:pt>
    <dgm:pt modelId="{9EB81ACE-8480-48DD-82C7-336188CC1EC2}" type="pres">
      <dgm:prSet presAssocID="{6F0E8659-88D4-4F6B-B555-AF7C96565B66}" presName="rootComposite" presStyleCnt="0"/>
      <dgm:spPr/>
    </dgm:pt>
    <dgm:pt modelId="{2A65BB82-83E2-4735-A10D-FF5CFC061886}" type="pres">
      <dgm:prSet presAssocID="{6F0E8659-88D4-4F6B-B555-AF7C96565B6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F4AE8CB-EB23-44FC-AB4C-11CCC4B187BD}" type="pres">
      <dgm:prSet presAssocID="{6F0E8659-88D4-4F6B-B555-AF7C96565B66}" presName="rootConnector" presStyleLbl="node2" presStyleIdx="0" presStyleCnt="2"/>
      <dgm:spPr/>
      <dgm:t>
        <a:bodyPr/>
        <a:lstStyle/>
        <a:p>
          <a:endParaRPr lang="en-AU"/>
        </a:p>
      </dgm:t>
    </dgm:pt>
    <dgm:pt modelId="{1B21BBFA-6F25-4482-9234-004BE2533704}" type="pres">
      <dgm:prSet presAssocID="{6F0E8659-88D4-4F6B-B555-AF7C96565B66}" presName="hierChild4" presStyleCnt="0"/>
      <dgm:spPr/>
    </dgm:pt>
    <dgm:pt modelId="{9CF9E28C-8368-4631-A6F0-6B0377E5AD4B}" type="pres">
      <dgm:prSet presAssocID="{CE0CEEEA-C6D0-44C2-B452-140358F61F02}" presName="Name35" presStyleLbl="parChTrans1D3" presStyleIdx="0" presStyleCnt="4"/>
      <dgm:spPr/>
      <dgm:t>
        <a:bodyPr/>
        <a:lstStyle/>
        <a:p>
          <a:endParaRPr lang="en-AU"/>
        </a:p>
      </dgm:t>
    </dgm:pt>
    <dgm:pt modelId="{79D6F0EB-7219-4E6B-A41E-6C03697840EA}" type="pres">
      <dgm:prSet presAssocID="{62010CEB-7C6B-42DD-874A-93D57A8D7EA7}" presName="hierRoot2" presStyleCnt="0">
        <dgm:presLayoutVars>
          <dgm:hierBranch val="r"/>
        </dgm:presLayoutVars>
      </dgm:prSet>
      <dgm:spPr/>
    </dgm:pt>
    <dgm:pt modelId="{4488D3B8-BD73-4076-B01B-1D02FA49A095}" type="pres">
      <dgm:prSet presAssocID="{62010CEB-7C6B-42DD-874A-93D57A8D7EA7}" presName="rootComposite" presStyleCnt="0"/>
      <dgm:spPr/>
    </dgm:pt>
    <dgm:pt modelId="{F3214774-52BC-4DAF-93CF-82C943ED50B1}" type="pres">
      <dgm:prSet presAssocID="{62010CEB-7C6B-42DD-874A-93D57A8D7EA7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4C1753F-B772-4262-9834-26343536AD2A}" type="pres">
      <dgm:prSet presAssocID="{62010CEB-7C6B-42DD-874A-93D57A8D7EA7}" presName="rootConnector" presStyleLbl="node3" presStyleIdx="0" presStyleCnt="4"/>
      <dgm:spPr/>
      <dgm:t>
        <a:bodyPr/>
        <a:lstStyle/>
        <a:p>
          <a:endParaRPr lang="en-AU"/>
        </a:p>
      </dgm:t>
    </dgm:pt>
    <dgm:pt modelId="{7732E829-A282-421A-881A-15FFD82EC481}" type="pres">
      <dgm:prSet presAssocID="{62010CEB-7C6B-42DD-874A-93D57A8D7EA7}" presName="hierChild4" presStyleCnt="0"/>
      <dgm:spPr/>
    </dgm:pt>
    <dgm:pt modelId="{5F6CBC1C-168F-443B-8413-E063E341AE83}" type="pres">
      <dgm:prSet presAssocID="{A0EFBEB0-C963-4DB9-908D-D141600D02CC}" presName="Name50" presStyleLbl="parChTrans1D4" presStyleIdx="0" presStyleCnt="8"/>
      <dgm:spPr/>
      <dgm:t>
        <a:bodyPr/>
        <a:lstStyle/>
        <a:p>
          <a:endParaRPr lang="en-AU"/>
        </a:p>
      </dgm:t>
    </dgm:pt>
    <dgm:pt modelId="{82A186F2-8C38-4BDE-91CB-BCED2E61BB50}" type="pres">
      <dgm:prSet presAssocID="{262E4573-AC57-42FD-B449-15D43FF42C06}" presName="hierRoot2" presStyleCnt="0">
        <dgm:presLayoutVars>
          <dgm:hierBranch val="r"/>
        </dgm:presLayoutVars>
      </dgm:prSet>
      <dgm:spPr/>
    </dgm:pt>
    <dgm:pt modelId="{DB92BAFE-8538-4615-8EBA-201C042B5F22}" type="pres">
      <dgm:prSet presAssocID="{262E4573-AC57-42FD-B449-15D43FF42C06}" presName="rootComposite" presStyleCnt="0"/>
      <dgm:spPr/>
    </dgm:pt>
    <dgm:pt modelId="{A843F50A-53E0-4414-B972-5E85FD5E94E8}" type="pres">
      <dgm:prSet presAssocID="{262E4573-AC57-42FD-B449-15D43FF42C06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7BF2CD7-BE81-4E01-9C4F-C899070354EC}" type="pres">
      <dgm:prSet presAssocID="{262E4573-AC57-42FD-B449-15D43FF42C06}" presName="rootConnector" presStyleLbl="node4" presStyleIdx="0" presStyleCnt="8"/>
      <dgm:spPr/>
      <dgm:t>
        <a:bodyPr/>
        <a:lstStyle/>
        <a:p>
          <a:endParaRPr lang="en-AU"/>
        </a:p>
      </dgm:t>
    </dgm:pt>
    <dgm:pt modelId="{81B55C76-AD6F-4594-B3F2-4BEA390AA938}" type="pres">
      <dgm:prSet presAssocID="{262E4573-AC57-42FD-B449-15D43FF42C06}" presName="hierChild4" presStyleCnt="0"/>
      <dgm:spPr/>
    </dgm:pt>
    <dgm:pt modelId="{0080C545-3C28-4067-A551-789973520C6F}" type="pres">
      <dgm:prSet presAssocID="{262E4573-AC57-42FD-B449-15D43FF42C06}" presName="hierChild5" presStyleCnt="0"/>
      <dgm:spPr/>
    </dgm:pt>
    <dgm:pt modelId="{0BCBA09A-44E1-4EB4-8D70-C767A6B67A65}" type="pres">
      <dgm:prSet presAssocID="{34B9CF70-F6AF-43B6-8569-E6C08B055F45}" presName="Name50" presStyleLbl="parChTrans1D4" presStyleIdx="1" presStyleCnt="8"/>
      <dgm:spPr/>
      <dgm:t>
        <a:bodyPr/>
        <a:lstStyle/>
        <a:p>
          <a:endParaRPr lang="en-AU"/>
        </a:p>
      </dgm:t>
    </dgm:pt>
    <dgm:pt modelId="{54C2DB23-FB64-4B28-A7A0-FD087B94F77D}" type="pres">
      <dgm:prSet presAssocID="{151E78FB-C42A-4321-B98D-F19573F67CC9}" presName="hierRoot2" presStyleCnt="0">
        <dgm:presLayoutVars>
          <dgm:hierBranch val="r"/>
        </dgm:presLayoutVars>
      </dgm:prSet>
      <dgm:spPr/>
    </dgm:pt>
    <dgm:pt modelId="{1012A8A2-B3B5-4BE2-A58D-732F2BD4AFCB}" type="pres">
      <dgm:prSet presAssocID="{151E78FB-C42A-4321-B98D-F19573F67CC9}" presName="rootComposite" presStyleCnt="0"/>
      <dgm:spPr/>
    </dgm:pt>
    <dgm:pt modelId="{E5A6B2E0-966C-46B1-9D1E-0FDE8F6E6C91}" type="pres">
      <dgm:prSet presAssocID="{151E78FB-C42A-4321-B98D-F19573F67CC9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1EEA8E5-3346-4E67-AB66-221D4DE0EC4D}" type="pres">
      <dgm:prSet presAssocID="{151E78FB-C42A-4321-B98D-F19573F67CC9}" presName="rootConnector" presStyleLbl="node4" presStyleIdx="1" presStyleCnt="8"/>
      <dgm:spPr/>
      <dgm:t>
        <a:bodyPr/>
        <a:lstStyle/>
        <a:p>
          <a:endParaRPr lang="en-AU"/>
        </a:p>
      </dgm:t>
    </dgm:pt>
    <dgm:pt modelId="{F656C496-7A31-4488-BD8B-3CD3B58B1967}" type="pres">
      <dgm:prSet presAssocID="{151E78FB-C42A-4321-B98D-F19573F67CC9}" presName="hierChild4" presStyleCnt="0"/>
      <dgm:spPr/>
    </dgm:pt>
    <dgm:pt modelId="{D122D5F2-796D-4B24-B86D-A3FA813C46A8}" type="pres">
      <dgm:prSet presAssocID="{151E78FB-C42A-4321-B98D-F19573F67CC9}" presName="hierChild5" presStyleCnt="0"/>
      <dgm:spPr/>
    </dgm:pt>
    <dgm:pt modelId="{BFAF999C-2B6A-42AF-B629-A06C263DA131}" type="pres">
      <dgm:prSet presAssocID="{62010CEB-7C6B-42DD-874A-93D57A8D7EA7}" presName="hierChild5" presStyleCnt="0"/>
      <dgm:spPr/>
    </dgm:pt>
    <dgm:pt modelId="{DF29DB9D-BB5E-41FA-A655-780A3EDAEADC}" type="pres">
      <dgm:prSet presAssocID="{9D429A70-5BB5-4C3F-A2A0-90296CB040D2}" presName="Name35" presStyleLbl="parChTrans1D3" presStyleIdx="1" presStyleCnt="4"/>
      <dgm:spPr/>
      <dgm:t>
        <a:bodyPr/>
        <a:lstStyle/>
        <a:p>
          <a:endParaRPr lang="en-AU"/>
        </a:p>
      </dgm:t>
    </dgm:pt>
    <dgm:pt modelId="{46364F40-DC57-4750-AEA2-DE22FAF235D4}" type="pres">
      <dgm:prSet presAssocID="{CD40BC85-060F-425B-836F-6C07331F26F1}" presName="hierRoot2" presStyleCnt="0">
        <dgm:presLayoutVars>
          <dgm:hierBranch val="r"/>
        </dgm:presLayoutVars>
      </dgm:prSet>
      <dgm:spPr/>
    </dgm:pt>
    <dgm:pt modelId="{879BFDBE-1552-47DE-B3C6-8B739EA5E1EF}" type="pres">
      <dgm:prSet presAssocID="{CD40BC85-060F-425B-836F-6C07331F26F1}" presName="rootComposite" presStyleCnt="0"/>
      <dgm:spPr/>
    </dgm:pt>
    <dgm:pt modelId="{881D25AB-A613-4F58-B794-C51FCD5290CF}" type="pres">
      <dgm:prSet presAssocID="{CD40BC85-060F-425B-836F-6C07331F26F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8FB07CF-83D6-476F-B547-5F5557AF1ED5}" type="pres">
      <dgm:prSet presAssocID="{CD40BC85-060F-425B-836F-6C07331F26F1}" presName="rootConnector" presStyleLbl="node3" presStyleIdx="1" presStyleCnt="4"/>
      <dgm:spPr/>
      <dgm:t>
        <a:bodyPr/>
        <a:lstStyle/>
        <a:p>
          <a:endParaRPr lang="en-AU"/>
        </a:p>
      </dgm:t>
    </dgm:pt>
    <dgm:pt modelId="{864FC137-18EE-4443-9756-7788478679D8}" type="pres">
      <dgm:prSet presAssocID="{CD40BC85-060F-425B-836F-6C07331F26F1}" presName="hierChild4" presStyleCnt="0"/>
      <dgm:spPr/>
    </dgm:pt>
    <dgm:pt modelId="{32EC734B-70BD-4C79-9AD2-5E39C471A012}" type="pres">
      <dgm:prSet presAssocID="{F55DFF1E-932C-4ACF-9CE4-EB02FECEA3B3}" presName="Name50" presStyleLbl="parChTrans1D4" presStyleIdx="2" presStyleCnt="8"/>
      <dgm:spPr/>
      <dgm:t>
        <a:bodyPr/>
        <a:lstStyle/>
        <a:p>
          <a:endParaRPr lang="en-AU"/>
        </a:p>
      </dgm:t>
    </dgm:pt>
    <dgm:pt modelId="{E5A9DC57-1B64-4A1E-ABB0-4E6E920B4EBE}" type="pres">
      <dgm:prSet presAssocID="{635DD54C-B569-426C-898D-4E1615724A09}" presName="hierRoot2" presStyleCnt="0">
        <dgm:presLayoutVars>
          <dgm:hierBranch val="r"/>
        </dgm:presLayoutVars>
      </dgm:prSet>
      <dgm:spPr/>
    </dgm:pt>
    <dgm:pt modelId="{C084AE48-CF1E-4B52-974B-EB411D3C663A}" type="pres">
      <dgm:prSet presAssocID="{635DD54C-B569-426C-898D-4E1615724A09}" presName="rootComposite" presStyleCnt="0"/>
      <dgm:spPr/>
    </dgm:pt>
    <dgm:pt modelId="{8EE1E1D5-ADDD-45C9-9B10-8D859758BC77}" type="pres">
      <dgm:prSet presAssocID="{635DD54C-B569-426C-898D-4E1615724A09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AC94922-D20A-4A06-A832-02FF0E8AE29E}" type="pres">
      <dgm:prSet presAssocID="{635DD54C-B569-426C-898D-4E1615724A09}" presName="rootConnector" presStyleLbl="node4" presStyleIdx="2" presStyleCnt="8"/>
      <dgm:spPr/>
      <dgm:t>
        <a:bodyPr/>
        <a:lstStyle/>
        <a:p>
          <a:endParaRPr lang="en-AU"/>
        </a:p>
      </dgm:t>
    </dgm:pt>
    <dgm:pt modelId="{09066366-2439-40E0-A6C2-1FB3DE525251}" type="pres">
      <dgm:prSet presAssocID="{635DD54C-B569-426C-898D-4E1615724A09}" presName="hierChild4" presStyleCnt="0"/>
      <dgm:spPr/>
    </dgm:pt>
    <dgm:pt modelId="{39548DF8-671F-4FCE-B9E5-7206D55ABF5F}" type="pres">
      <dgm:prSet presAssocID="{635DD54C-B569-426C-898D-4E1615724A09}" presName="hierChild5" presStyleCnt="0"/>
      <dgm:spPr/>
    </dgm:pt>
    <dgm:pt modelId="{5F8B974D-D6F6-48A5-87BF-617A0C9DE8BC}" type="pres">
      <dgm:prSet presAssocID="{74AE79D1-FF33-4434-BC3D-A4EBF5AE4AD9}" presName="Name50" presStyleLbl="parChTrans1D4" presStyleIdx="3" presStyleCnt="8"/>
      <dgm:spPr/>
      <dgm:t>
        <a:bodyPr/>
        <a:lstStyle/>
        <a:p>
          <a:endParaRPr lang="en-AU"/>
        </a:p>
      </dgm:t>
    </dgm:pt>
    <dgm:pt modelId="{B015E0FE-437F-4E4E-8B22-C54DE46CE0BF}" type="pres">
      <dgm:prSet presAssocID="{C859CE6B-7BB9-47EF-86F3-0A56E9439763}" presName="hierRoot2" presStyleCnt="0">
        <dgm:presLayoutVars>
          <dgm:hierBranch val="r"/>
        </dgm:presLayoutVars>
      </dgm:prSet>
      <dgm:spPr/>
    </dgm:pt>
    <dgm:pt modelId="{6147D21E-03E2-4025-8895-82C51F3FD091}" type="pres">
      <dgm:prSet presAssocID="{C859CE6B-7BB9-47EF-86F3-0A56E9439763}" presName="rootComposite" presStyleCnt="0"/>
      <dgm:spPr/>
    </dgm:pt>
    <dgm:pt modelId="{2A4A109B-1F22-4657-8770-80F0F5B70634}" type="pres">
      <dgm:prSet presAssocID="{C859CE6B-7BB9-47EF-86F3-0A56E9439763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7CF7443-87AF-4B76-9654-0F34A8180345}" type="pres">
      <dgm:prSet presAssocID="{C859CE6B-7BB9-47EF-86F3-0A56E9439763}" presName="rootConnector" presStyleLbl="node4" presStyleIdx="3" presStyleCnt="8"/>
      <dgm:spPr/>
      <dgm:t>
        <a:bodyPr/>
        <a:lstStyle/>
        <a:p>
          <a:endParaRPr lang="en-AU"/>
        </a:p>
      </dgm:t>
    </dgm:pt>
    <dgm:pt modelId="{96559F25-3863-43D6-967A-44D7E62B590C}" type="pres">
      <dgm:prSet presAssocID="{C859CE6B-7BB9-47EF-86F3-0A56E9439763}" presName="hierChild4" presStyleCnt="0"/>
      <dgm:spPr/>
    </dgm:pt>
    <dgm:pt modelId="{B1C2389A-C7F1-4B7C-B193-61E6300C4B20}" type="pres">
      <dgm:prSet presAssocID="{C859CE6B-7BB9-47EF-86F3-0A56E9439763}" presName="hierChild5" presStyleCnt="0"/>
      <dgm:spPr/>
    </dgm:pt>
    <dgm:pt modelId="{3C403C0C-83BC-47DA-A830-C74BFAA4410F}" type="pres">
      <dgm:prSet presAssocID="{CD40BC85-060F-425B-836F-6C07331F26F1}" presName="hierChild5" presStyleCnt="0"/>
      <dgm:spPr/>
    </dgm:pt>
    <dgm:pt modelId="{D822A1CF-4201-40E9-825B-BC7A48F55495}" type="pres">
      <dgm:prSet presAssocID="{6F0E8659-88D4-4F6B-B555-AF7C96565B66}" presName="hierChild5" presStyleCnt="0"/>
      <dgm:spPr/>
    </dgm:pt>
    <dgm:pt modelId="{358CFDF4-9C0B-4CD0-8470-5D44AF209DB9}" type="pres">
      <dgm:prSet presAssocID="{65F4513C-C240-499C-B584-DAFE9220FE15}" presName="Name37" presStyleLbl="parChTrans1D2" presStyleIdx="1" presStyleCnt="2"/>
      <dgm:spPr/>
      <dgm:t>
        <a:bodyPr/>
        <a:lstStyle/>
        <a:p>
          <a:endParaRPr lang="en-AU"/>
        </a:p>
      </dgm:t>
    </dgm:pt>
    <dgm:pt modelId="{3C8C8585-3AA3-4886-8FE3-BB89E3673BC7}" type="pres">
      <dgm:prSet presAssocID="{C61E3DAC-9135-44A0-A343-6E0497D4C140}" presName="hierRoot2" presStyleCnt="0">
        <dgm:presLayoutVars>
          <dgm:hierBranch/>
        </dgm:presLayoutVars>
      </dgm:prSet>
      <dgm:spPr/>
    </dgm:pt>
    <dgm:pt modelId="{76CEA0CE-0FE3-44FF-9A42-B43FDBC43AC4}" type="pres">
      <dgm:prSet presAssocID="{C61E3DAC-9135-44A0-A343-6E0497D4C140}" presName="rootComposite" presStyleCnt="0"/>
      <dgm:spPr/>
    </dgm:pt>
    <dgm:pt modelId="{FBEC7A1C-4D9A-451B-87C6-62B496F9FF66}" type="pres">
      <dgm:prSet presAssocID="{C61E3DAC-9135-44A0-A343-6E0497D4C14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9E6188E-243A-458A-B3FA-44D0E9332B04}" type="pres">
      <dgm:prSet presAssocID="{C61E3DAC-9135-44A0-A343-6E0497D4C140}" presName="rootConnector" presStyleLbl="node2" presStyleIdx="1" presStyleCnt="2"/>
      <dgm:spPr/>
      <dgm:t>
        <a:bodyPr/>
        <a:lstStyle/>
        <a:p>
          <a:endParaRPr lang="en-AU"/>
        </a:p>
      </dgm:t>
    </dgm:pt>
    <dgm:pt modelId="{32EFDF18-5641-4601-B8B6-781261A346D9}" type="pres">
      <dgm:prSet presAssocID="{C61E3DAC-9135-44A0-A343-6E0497D4C140}" presName="hierChild4" presStyleCnt="0"/>
      <dgm:spPr/>
    </dgm:pt>
    <dgm:pt modelId="{3FA53932-F89F-4958-865D-BB1E5997B43E}" type="pres">
      <dgm:prSet presAssocID="{F613ACFE-E062-440C-A927-C73410109DD7}" presName="Name35" presStyleLbl="parChTrans1D3" presStyleIdx="2" presStyleCnt="4"/>
      <dgm:spPr/>
      <dgm:t>
        <a:bodyPr/>
        <a:lstStyle/>
        <a:p>
          <a:endParaRPr lang="en-AU"/>
        </a:p>
      </dgm:t>
    </dgm:pt>
    <dgm:pt modelId="{CF5F71B6-F887-430B-9B00-C88E4187F629}" type="pres">
      <dgm:prSet presAssocID="{424A69BE-E103-47C1-8004-B1049E207282}" presName="hierRoot2" presStyleCnt="0">
        <dgm:presLayoutVars>
          <dgm:hierBranch val="r"/>
        </dgm:presLayoutVars>
      </dgm:prSet>
      <dgm:spPr/>
    </dgm:pt>
    <dgm:pt modelId="{0F7F33D1-8FC5-479D-9D5B-7F402AFE7491}" type="pres">
      <dgm:prSet presAssocID="{424A69BE-E103-47C1-8004-B1049E207282}" presName="rootComposite" presStyleCnt="0"/>
      <dgm:spPr/>
    </dgm:pt>
    <dgm:pt modelId="{8965E779-862B-41C9-A80A-001E4BB9B402}" type="pres">
      <dgm:prSet presAssocID="{424A69BE-E103-47C1-8004-B1049E20728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A2B34E6-DC12-4FD6-8CAA-6560B55A804E}" type="pres">
      <dgm:prSet presAssocID="{424A69BE-E103-47C1-8004-B1049E207282}" presName="rootConnector" presStyleLbl="node3" presStyleIdx="2" presStyleCnt="4"/>
      <dgm:spPr/>
      <dgm:t>
        <a:bodyPr/>
        <a:lstStyle/>
        <a:p>
          <a:endParaRPr lang="en-AU"/>
        </a:p>
      </dgm:t>
    </dgm:pt>
    <dgm:pt modelId="{5932AC7F-0AF5-4D9A-A9E6-B1C0C79F11AE}" type="pres">
      <dgm:prSet presAssocID="{424A69BE-E103-47C1-8004-B1049E207282}" presName="hierChild4" presStyleCnt="0"/>
      <dgm:spPr/>
    </dgm:pt>
    <dgm:pt modelId="{6F4613E8-C8EA-416F-9F3E-EFF0D9148A1C}" type="pres">
      <dgm:prSet presAssocID="{A0267293-4E26-4F98-A206-0B740D258164}" presName="Name50" presStyleLbl="parChTrans1D4" presStyleIdx="4" presStyleCnt="8"/>
      <dgm:spPr/>
      <dgm:t>
        <a:bodyPr/>
        <a:lstStyle/>
        <a:p>
          <a:endParaRPr lang="en-AU"/>
        </a:p>
      </dgm:t>
    </dgm:pt>
    <dgm:pt modelId="{7F65DB2D-B1A8-45E1-A7B9-C75D3193A88B}" type="pres">
      <dgm:prSet presAssocID="{A72599C6-622D-4E80-A187-6217DEAFE222}" presName="hierRoot2" presStyleCnt="0">
        <dgm:presLayoutVars>
          <dgm:hierBranch val="r"/>
        </dgm:presLayoutVars>
      </dgm:prSet>
      <dgm:spPr/>
    </dgm:pt>
    <dgm:pt modelId="{7392EA4C-2B31-4783-ADF5-8298B11BC1D4}" type="pres">
      <dgm:prSet presAssocID="{A72599C6-622D-4E80-A187-6217DEAFE222}" presName="rootComposite" presStyleCnt="0"/>
      <dgm:spPr/>
    </dgm:pt>
    <dgm:pt modelId="{CB30B7F3-2406-4A18-99F1-71CFB80B496D}" type="pres">
      <dgm:prSet presAssocID="{A72599C6-622D-4E80-A187-6217DEAFE222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506F670-F2A8-47F8-802E-838C566F173D}" type="pres">
      <dgm:prSet presAssocID="{A72599C6-622D-4E80-A187-6217DEAFE222}" presName="rootConnector" presStyleLbl="node4" presStyleIdx="4" presStyleCnt="8"/>
      <dgm:spPr/>
      <dgm:t>
        <a:bodyPr/>
        <a:lstStyle/>
        <a:p>
          <a:endParaRPr lang="en-AU"/>
        </a:p>
      </dgm:t>
    </dgm:pt>
    <dgm:pt modelId="{12D9756F-ECA7-4257-9827-58F32190E2CC}" type="pres">
      <dgm:prSet presAssocID="{A72599C6-622D-4E80-A187-6217DEAFE222}" presName="hierChild4" presStyleCnt="0"/>
      <dgm:spPr/>
    </dgm:pt>
    <dgm:pt modelId="{03D147FA-DCD3-44B5-8EB8-A8E16C9E96AE}" type="pres">
      <dgm:prSet presAssocID="{A72599C6-622D-4E80-A187-6217DEAFE222}" presName="hierChild5" presStyleCnt="0"/>
      <dgm:spPr/>
    </dgm:pt>
    <dgm:pt modelId="{F9033199-418D-445D-BC02-CAC17677F9A4}" type="pres">
      <dgm:prSet presAssocID="{626C6767-971A-4338-8598-BE79887A2207}" presName="Name50" presStyleLbl="parChTrans1D4" presStyleIdx="5" presStyleCnt="8"/>
      <dgm:spPr/>
      <dgm:t>
        <a:bodyPr/>
        <a:lstStyle/>
        <a:p>
          <a:endParaRPr lang="en-AU"/>
        </a:p>
      </dgm:t>
    </dgm:pt>
    <dgm:pt modelId="{1FB79213-A88F-42D3-A4DF-2B8A678A881B}" type="pres">
      <dgm:prSet presAssocID="{C227E105-344C-49A0-B311-6DA5925E94A4}" presName="hierRoot2" presStyleCnt="0">
        <dgm:presLayoutVars>
          <dgm:hierBranch val="r"/>
        </dgm:presLayoutVars>
      </dgm:prSet>
      <dgm:spPr/>
    </dgm:pt>
    <dgm:pt modelId="{C5813975-E035-4B45-8FC7-A22DE75C1F4F}" type="pres">
      <dgm:prSet presAssocID="{C227E105-344C-49A0-B311-6DA5925E94A4}" presName="rootComposite" presStyleCnt="0"/>
      <dgm:spPr/>
    </dgm:pt>
    <dgm:pt modelId="{27390D9A-15F1-4827-B861-009CC813A6E3}" type="pres">
      <dgm:prSet presAssocID="{C227E105-344C-49A0-B311-6DA5925E94A4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B50F9E7-068C-49DC-8C89-B775EEB557B1}" type="pres">
      <dgm:prSet presAssocID="{C227E105-344C-49A0-B311-6DA5925E94A4}" presName="rootConnector" presStyleLbl="node4" presStyleIdx="5" presStyleCnt="8"/>
      <dgm:spPr/>
      <dgm:t>
        <a:bodyPr/>
        <a:lstStyle/>
        <a:p>
          <a:endParaRPr lang="en-AU"/>
        </a:p>
      </dgm:t>
    </dgm:pt>
    <dgm:pt modelId="{F3B7A07A-8492-4C0C-AFE9-D87585BDC1D5}" type="pres">
      <dgm:prSet presAssocID="{C227E105-344C-49A0-B311-6DA5925E94A4}" presName="hierChild4" presStyleCnt="0"/>
      <dgm:spPr/>
    </dgm:pt>
    <dgm:pt modelId="{50C8D470-B8B4-45C9-ADB9-4D4E6E1F751D}" type="pres">
      <dgm:prSet presAssocID="{C227E105-344C-49A0-B311-6DA5925E94A4}" presName="hierChild5" presStyleCnt="0"/>
      <dgm:spPr/>
    </dgm:pt>
    <dgm:pt modelId="{D3C10BE9-9D2B-4736-92EF-1640462605E7}" type="pres">
      <dgm:prSet presAssocID="{424A69BE-E103-47C1-8004-B1049E207282}" presName="hierChild5" presStyleCnt="0"/>
      <dgm:spPr/>
    </dgm:pt>
    <dgm:pt modelId="{CBAF79AE-D873-4237-BC60-554ED5DD0AD2}" type="pres">
      <dgm:prSet presAssocID="{37826829-8C44-4FDF-B975-1F1BD383929A}" presName="Name35" presStyleLbl="parChTrans1D3" presStyleIdx="3" presStyleCnt="4"/>
      <dgm:spPr/>
      <dgm:t>
        <a:bodyPr/>
        <a:lstStyle/>
        <a:p>
          <a:endParaRPr lang="en-AU"/>
        </a:p>
      </dgm:t>
    </dgm:pt>
    <dgm:pt modelId="{75929C33-8801-4279-997D-69D202B1B2CD}" type="pres">
      <dgm:prSet presAssocID="{4F0FEE87-8CCB-48F8-BF62-308C8E4D114F}" presName="hierRoot2" presStyleCnt="0">
        <dgm:presLayoutVars>
          <dgm:hierBranch val="r"/>
        </dgm:presLayoutVars>
      </dgm:prSet>
      <dgm:spPr/>
    </dgm:pt>
    <dgm:pt modelId="{BF67E3AF-288F-4BDD-885E-227B91EE137F}" type="pres">
      <dgm:prSet presAssocID="{4F0FEE87-8CCB-48F8-BF62-308C8E4D114F}" presName="rootComposite" presStyleCnt="0"/>
      <dgm:spPr/>
    </dgm:pt>
    <dgm:pt modelId="{28138949-8802-4419-BBC4-8E144E541FBF}" type="pres">
      <dgm:prSet presAssocID="{4F0FEE87-8CCB-48F8-BF62-308C8E4D114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7A0FBD1-B39C-4C8E-8F0E-062C6521DED9}" type="pres">
      <dgm:prSet presAssocID="{4F0FEE87-8CCB-48F8-BF62-308C8E4D114F}" presName="rootConnector" presStyleLbl="node3" presStyleIdx="3" presStyleCnt="4"/>
      <dgm:spPr/>
      <dgm:t>
        <a:bodyPr/>
        <a:lstStyle/>
        <a:p>
          <a:endParaRPr lang="en-AU"/>
        </a:p>
      </dgm:t>
    </dgm:pt>
    <dgm:pt modelId="{6C34C712-647A-41F1-BB2E-01D3DFBFF59E}" type="pres">
      <dgm:prSet presAssocID="{4F0FEE87-8CCB-48F8-BF62-308C8E4D114F}" presName="hierChild4" presStyleCnt="0"/>
      <dgm:spPr/>
    </dgm:pt>
    <dgm:pt modelId="{5903E2E2-3762-4CE8-9BFF-10B9BEFF3CE3}" type="pres">
      <dgm:prSet presAssocID="{26C4FF3A-8C6A-4F16-B229-305A3FCBE03B}" presName="Name50" presStyleLbl="parChTrans1D4" presStyleIdx="6" presStyleCnt="8"/>
      <dgm:spPr/>
      <dgm:t>
        <a:bodyPr/>
        <a:lstStyle/>
        <a:p>
          <a:endParaRPr lang="en-AU"/>
        </a:p>
      </dgm:t>
    </dgm:pt>
    <dgm:pt modelId="{E414B318-D2D1-4EB9-8A68-0BE8B2A67439}" type="pres">
      <dgm:prSet presAssocID="{FC6893CB-4461-47E6-A3F0-0DD8BAF96C34}" presName="hierRoot2" presStyleCnt="0">
        <dgm:presLayoutVars>
          <dgm:hierBranch val="r"/>
        </dgm:presLayoutVars>
      </dgm:prSet>
      <dgm:spPr/>
    </dgm:pt>
    <dgm:pt modelId="{BF4330F5-A5D9-4512-A578-3F1D94B72DBD}" type="pres">
      <dgm:prSet presAssocID="{FC6893CB-4461-47E6-A3F0-0DD8BAF96C34}" presName="rootComposite" presStyleCnt="0"/>
      <dgm:spPr/>
    </dgm:pt>
    <dgm:pt modelId="{2ABB98D6-F815-4DA4-AD8C-313B1F9DE1F2}" type="pres">
      <dgm:prSet presAssocID="{FC6893CB-4461-47E6-A3F0-0DD8BAF96C34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E0478B4-850E-425C-A233-1EFA0AB3E71F}" type="pres">
      <dgm:prSet presAssocID="{FC6893CB-4461-47E6-A3F0-0DD8BAF96C34}" presName="rootConnector" presStyleLbl="node4" presStyleIdx="6" presStyleCnt="8"/>
      <dgm:spPr/>
      <dgm:t>
        <a:bodyPr/>
        <a:lstStyle/>
        <a:p>
          <a:endParaRPr lang="en-AU"/>
        </a:p>
      </dgm:t>
    </dgm:pt>
    <dgm:pt modelId="{719A04E2-F705-4F98-ADAD-0A83F5D83A8F}" type="pres">
      <dgm:prSet presAssocID="{FC6893CB-4461-47E6-A3F0-0DD8BAF96C34}" presName="hierChild4" presStyleCnt="0"/>
      <dgm:spPr/>
    </dgm:pt>
    <dgm:pt modelId="{994911A3-91F7-42DF-86CC-07E1B548C022}" type="pres">
      <dgm:prSet presAssocID="{FC6893CB-4461-47E6-A3F0-0DD8BAF96C34}" presName="hierChild5" presStyleCnt="0"/>
      <dgm:spPr/>
    </dgm:pt>
    <dgm:pt modelId="{CCD77700-A187-4604-8894-EF928126CCCE}" type="pres">
      <dgm:prSet presAssocID="{86773DC2-BBC5-4881-A132-39E807C71353}" presName="Name50" presStyleLbl="parChTrans1D4" presStyleIdx="7" presStyleCnt="8"/>
      <dgm:spPr/>
      <dgm:t>
        <a:bodyPr/>
        <a:lstStyle/>
        <a:p>
          <a:endParaRPr lang="en-AU"/>
        </a:p>
      </dgm:t>
    </dgm:pt>
    <dgm:pt modelId="{7052D330-F53F-46CC-B162-6CD21CCDD893}" type="pres">
      <dgm:prSet presAssocID="{5553A48D-80CC-4110-8C9D-EED9AA61C906}" presName="hierRoot2" presStyleCnt="0">
        <dgm:presLayoutVars>
          <dgm:hierBranch val="r"/>
        </dgm:presLayoutVars>
      </dgm:prSet>
      <dgm:spPr/>
    </dgm:pt>
    <dgm:pt modelId="{19D7B8C8-5A70-41A0-BC5E-FAC7A226B983}" type="pres">
      <dgm:prSet presAssocID="{5553A48D-80CC-4110-8C9D-EED9AA61C906}" presName="rootComposite" presStyleCnt="0"/>
      <dgm:spPr/>
    </dgm:pt>
    <dgm:pt modelId="{D4CA63C9-694E-4C26-B123-421445C36EB7}" type="pres">
      <dgm:prSet presAssocID="{5553A48D-80CC-4110-8C9D-EED9AA61C906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087F6EC-72B4-49EE-8160-7D4898117CE6}" type="pres">
      <dgm:prSet presAssocID="{5553A48D-80CC-4110-8C9D-EED9AA61C906}" presName="rootConnector" presStyleLbl="node4" presStyleIdx="7" presStyleCnt="8"/>
      <dgm:spPr/>
      <dgm:t>
        <a:bodyPr/>
        <a:lstStyle/>
        <a:p>
          <a:endParaRPr lang="en-AU"/>
        </a:p>
      </dgm:t>
    </dgm:pt>
    <dgm:pt modelId="{3332ED83-D765-4708-BFD5-238105ED8154}" type="pres">
      <dgm:prSet presAssocID="{5553A48D-80CC-4110-8C9D-EED9AA61C906}" presName="hierChild4" presStyleCnt="0"/>
      <dgm:spPr/>
    </dgm:pt>
    <dgm:pt modelId="{37F6F4C6-87D8-414A-8B83-325FCB28E0CF}" type="pres">
      <dgm:prSet presAssocID="{5553A48D-80CC-4110-8C9D-EED9AA61C906}" presName="hierChild5" presStyleCnt="0"/>
      <dgm:spPr/>
    </dgm:pt>
    <dgm:pt modelId="{312B6E90-BB2B-4047-9449-B6E213A6BAB6}" type="pres">
      <dgm:prSet presAssocID="{4F0FEE87-8CCB-48F8-BF62-308C8E4D114F}" presName="hierChild5" presStyleCnt="0"/>
      <dgm:spPr/>
    </dgm:pt>
    <dgm:pt modelId="{A6351CFE-8130-4860-922F-E9D562E5119B}" type="pres">
      <dgm:prSet presAssocID="{C61E3DAC-9135-44A0-A343-6E0497D4C140}" presName="hierChild5" presStyleCnt="0"/>
      <dgm:spPr/>
    </dgm:pt>
    <dgm:pt modelId="{8D3D01DC-657B-4F98-AF34-837AD0D41A68}" type="pres">
      <dgm:prSet presAssocID="{D419A83B-0B94-47C3-B90A-4E4BF506BEC3}" presName="hierChild3" presStyleCnt="0"/>
      <dgm:spPr/>
    </dgm:pt>
  </dgm:ptLst>
  <dgm:cxnLst>
    <dgm:cxn modelId="{1EF1ECE4-21D4-48B7-A0FC-A639DCF3AF71}" type="presOf" srcId="{26C4FF3A-8C6A-4F16-B229-305A3FCBE03B}" destId="{5903E2E2-3762-4CE8-9BFF-10B9BEFF3CE3}" srcOrd="0" destOrd="0" presId="urn:microsoft.com/office/officeart/2005/8/layout/orgChart1"/>
    <dgm:cxn modelId="{7D8727D4-DB42-4DD2-8C98-DCE0972957C0}" type="presOf" srcId="{C61E3DAC-9135-44A0-A343-6E0497D4C140}" destId="{FBEC7A1C-4D9A-451B-87C6-62B496F9FF66}" srcOrd="0" destOrd="0" presId="urn:microsoft.com/office/officeart/2005/8/layout/orgChart1"/>
    <dgm:cxn modelId="{26A77489-3CFE-4077-ACA7-0BF08755CADF}" type="presOf" srcId="{635DD54C-B569-426C-898D-4E1615724A09}" destId="{2AC94922-D20A-4A06-A832-02FF0E8AE29E}" srcOrd="1" destOrd="0" presId="urn:microsoft.com/office/officeart/2005/8/layout/orgChart1"/>
    <dgm:cxn modelId="{59C42AD8-31F6-4C10-B29D-9F6DF62F86BF}" type="presOf" srcId="{CD40BC85-060F-425B-836F-6C07331F26F1}" destId="{881D25AB-A613-4F58-B794-C51FCD5290CF}" srcOrd="0" destOrd="0" presId="urn:microsoft.com/office/officeart/2005/8/layout/orgChart1"/>
    <dgm:cxn modelId="{D16114D2-FD5F-4CED-837F-06283E61DE77}" type="presOf" srcId="{4F0FEE87-8CCB-48F8-BF62-308C8E4D114F}" destId="{28138949-8802-4419-BBC4-8E144E541FBF}" srcOrd="0" destOrd="0" presId="urn:microsoft.com/office/officeart/2005/8/layout/orgChart1"/>
    <dgm:cxn modelId="{78F15CBF-984A-4E79-8CB8-45FCD2124D9D}" srcId="{424A69BE-E103-47C1-8004-B1049E207282}" destId="{C227E105-344C-49A0-B311-6DA5925E94A4}" srcOrd="1" destOrd="0" parTransId="{626C6767-971A-4338-8598-BE79887A2207}" sibTransId="{DF4C1C28-C0C2-431F-86B1-1131A9BAB0CF}"/>
    <dgm:cxn modelId="{16816DF7-1D00-4039-BD85-86898D641B3A}" type="presOf" srcId="{86773DC2-BBC5-4881-A132-39E807C71353}" destId="{CCD77700-A187-4604-8894-EF928126CCCE}" srcOrd="0" destOrd="0" presId="urn:microsoft.com/office/officeart/2005/8/layout/orgChart1"/>
    <dgm:cxn modelId="{B4613F29-C453-4BA9-9DB7-5A9519B749D7}" type="presOf" srcId="{6F0E8659-88D4-4F6B-B555-AF7C96565B66}" destId="{4F4AE8CB-EB23-44FC-AB4C-11CCC4B187BD}" srcOrd="1" destOrd="0" presId="urn:microsoft.com/office/officeart/2005/8/layout/orgChart1"/>
    <dgm:cxn modelId="{51027EA2-0839-417A-B003-A8315D7B4D91}" srcId="{62010CEB-7C6B-42DD-874A-93D57A8D7EA7}" destId="{151E78FB-C42A-4321-B98D-F19573F67CC9}" srcOrd="1" destOrd="0" parTransId="{34B9CF70-F6AF-43B6-8569-E6C08B055F45}" sibTransId="{09EBCDDA-B678-4E86-A808-B042FFFB098F}"/>
    <dgm:cxn modelId="{D3535E5F-06D8-4E99-B3AF-4517D9D1BF1F}" srcId="{D419A83B-0B94-47C3-B90A-4E4BF506BEC3}" destId="{6F0E8659-88D4-4F6B-B555-AF7C96565B66}" srcOrd="0" destOrd="0" parTransId="{67B96D9F-9E5C-4AC3-9E13-773DF837926C}" sibTransId="{6D0CDFA6-6FDD-4477-AA6D-2E28AB21D8F1}"/>
    <dgm:cxn modelId="{3413190A-05CC-4722-8521-835E9B255B93}" type="presOf" srcId="{626C6767-971A-4338-8598-BE79887A2207}" destId="{F9033199-418D-445D-BC02-CAC17677F9A4}" srcOrd="0" destOrd="0" presId="urn:microsoft.com/office/officeart/2005/8/layout/orgChart1"/>
    <dgm:cxn modelId="{0D82870B-A31F-4942-A654-A50F0AACA0D8}" srcId="{6F0E8659-88D4-4F6B-B555-AF7C96565B66}" destId="{CD40BC85-060F-425B-836F-6C07331F26F1}" srcOrd="1" destOrd="0" parTransId="{9D429A70-5BB5-4C3F-A2A0-90296CB040D2}" sibTransId="{788CF718-5D1E-47D1-A485-3D6F36C55B5E}"/>
    <dgm:cxn modelId="{3087A8CB-42CF-4DB7-A85F-27E70A88CD24}" type="presOf" srcId="{C61E3DAC-9135-44A0-A343-6E0497D4C140}" destId="{69E6188E-243A-458A-B3FA-44D0E9332B04}" srcOrd="1" destOrd="0" presId="urn:microsoft.com/office/officeart/2005/8/layout/orgChart1"/>
    <dgm:cxn modelId="{2DF1A046-68D5-44CD-9C60-8E9D74842B3F}" type="presOf" srcId="{A72599C6-622D-4E80-A187-6217DEAFE222}" destId="{CB30B7F3-2406-4A18-99F1-71CFB80B496D}" srcOrd="0" destOrd="0" presId="urn:microsoft.com/office/officeart/2005/8/layout/orgChart1"/>
    <dgm:cxn modelId="{13719DDA-B26E-4E3B-93E7-98F0B26544B4}" srcId="{CD40BC85-060F-425B-836F-6C07331F26F1}" destId="{C859CE6B-7BB9-47EF-86F3-0A56E9439763}" srcOrd="1" destOrd="0" parTransId="{74AE79D1-FF33-4434-BC3D-A4EBF5AE4AD9}" sibTransId="{C0A5D27E-6CA9-4731-AE45-C47811855F51}"/>
    <dgm:cxn modelId="{4D9C27B7-8997-4EF1-980E-37F9399C02A2}" type="presOf" srcId="{262E4573-AC57-42FD-B449-15D43FF42C06}" destId="{A843F50A-53E0-4414-B972-5E85FD5E94E8}" srcOrd="0" destOrd="0" presId="urn:microsoft.com/office/officeart/2005/8/layout/orgChart1"/>
    <dgm:cxn modelId="{8683D668-C4A8-45C0-92D8-0B0A4F00B531}" srcId="{62010CEB-7C6B-42DD-874A-93D57A8D7EA7}" destId="{262E4573-AC57-42FD-B449-15D43FF42C06}" srcOrd="0" destOrd="0" parTransId="{A0EFBEB0-C963-4DB9-908D-D141600D02CC}" sibTransId="{FD9B0364-8698-4333-9B77-A848D4692005}"/>
    <dgm:cxn modelId="{F6F011DC-FE23-4B60-8BE1-B479AE70DDF3}" srcId="{CD40BC85-060F-425B-836F-6C07331F26F1}" destId="{635DD54C-B569-426C-898D-4E1615724A09}" srcOrd="0" destOrd="0" parTransId="{F55DFF1E-932C-4ACF-9CE4-EB02FECEA3B3}" sibTransId="{EFD9AD63-D4A7-4AD5-A416-4F6D2CDB0C0C}"/>
    <dgm:cxn modelId="{2F9C320C-2C10-4A96-9AEB-ED11F7AE8746}" srcId="{C61E3DAC-9135-44A0-A343-6E0497D4C140}" destId="{424A69BE-E103-47C1-8004-B1049E207282}" srcOrd="0" destOrd="0" parTransId="{F613ACFE-E062-440C-A927-C73410109DD7}" sibTransId="{032278AF-55F6-4665-A610-1E5DC2DD8E84}"/>
    <dgm:cxn modelId="{96DE798B-F82D-4B1A-840D-0B524792D8BB}" type="presOf" srcId="{635DD54C-B569-426C-898D-4E1615724A09}" destId="{8EE1E1D5-ADDD-45C9-9B10-8D859758BC77}" srcOrd="0" destOrd="0" presId="urn:microsoft.com/office/officeart/2005/8/layout/orgChart1"/>
    <dgm:cxn modelId="{51FB5EBE-57AD-4EDE-9F03-E35AE0FB2C98}" type="presOf" srcId="{67B96D9F-9E5C-4AC3-9E13-773DF837926C}" destId="{2421FD28-74B4-47FE-ACA1-9B64E0865946}" srcOrd="0" destOrd="0" presId="urn:microsoft.com/office/officeart/2005/8/layout/orgChart1"/>
    <dgm:cxn modelId="{120F58F7-B0D5-40FA-B9AB-1F52744B1784}" type="presOf" srcId="{F55DFF1E-932C-4ACF-9CE4-EB02FECEA3B3}" destId="{32EC734B-70BD-4C79-9AD2-5E39C471A012}" srcOrd="0" destOrd="0" presId="urn:microsoft.com/office/officeart/2005/8/layout/orgChart1"/>
    <dgm:cxn modelId="{21F63A93-4AB8-474C-8F75-BB3088150D73}" type="presOf" srcId="{424A69BE-E103-47C1-8004-B1049E207282}" destId="{8965E779-862B-41C9-A80A-001E4BB9B402}" srcOrd="0" destOrd="0" presId="urn:microsoft.com/office/officeart/2005/8/layout/orgChart1"/>
    <dgm:cxn modelId="{D16AA674-58A7-4F17-A575-5DE02137EA4F}" type="presOf" srcId="{D419A83B-0B94-47C3-B90A-4E4BF506BEC3}" destId="{81315E0E-A4C5-4073-A612-E98E8CEF431F}" srcOrd="0" destOrd="0" presId="urn:microsoft.com/office/officeart/2005/8/layout/orgChart1"/>
    <dgm:cxn modelId="{6D60FF11-971F-4CDD-A846-4A51F1D8D9FC}" type="presOf" srcId="{5553A48D-80CC-4110-8C9D-EED9AA61C906}" destId="{1087F6EC-72B4-49EE-8160-7D4898117CE6}" srcOrd="1" destOrd="0" presId="urn:microsoft.com/office/officeart/2005/8/layout/orgChart1"/>
    <dgm:cxn modelId="{09C0A0A2-57AD-434E-86CB-4C0632F8347B}" srcId="{4879B97E-9761-41AC-893C-538D141EB74A}" destId="{D419A83B-0B94-47C3-B90A-4E4BF506BEC3}" srcOrd="0" destOrd="0" parTransId="{0AFF258D-9ECC-4E25-A6A3-77C5FE481D27}" sibTransId="{7B861AF7-CDC8-47D3-A525-70AEC32954BF}"/>
    <dgm:cxn modelId="{938D64A5-BC30-4194-8595-121B89BCB83D}" type="presOf" srcId="{A0267293-4E26-4F98-A206-0B740D258164}" destId="{6F4613E8-C8EA-416F-9F3E-EFF0D9148A1C}" srcOrd="0" destOrd="0" presId="urn:microsoft.com/office/officeart/2005/8/layout/orgChart1"/>
    <dgm:cxn modelId="{F5419BBD-6E34-4FDC-9CE3-6AA7D3F4255E}" type="presOf" srcId="{6F0E8659-88D4-4F6B-B555-AF7C96565B66}" destId="{2A65BB82-83E2-4735-A10D-FF5CFC061886}" srcOrd="0" destOrd="0" presId="urn:microsoft.com/office/officeart/2005/8/layout/orgChart1"/>
    <dgm:cxn modelId="{CF3A341C-05EB-4995-94B4-F3328132A1C8}" srcId="{424A69BE-E103-47C1-8004-B1049E207282}" destId="{A72599C6-622D-4E80-A187-6217DEAFE222}" srcOrd="0" destOrd="0" parTransId="{A0267293-4E26-4F98-A206-0B740D258164}" sibTransId="{5EC4578C-64D1-4076-B7CF-94D649F85DF2}"/>
    <dgm:cxn modelId="{29D0E141-0BB6-411B-AA38-81205C4F8E25}" type="presOf" srcId="{5553A48D-80CC-4110-8C9D-EED9AA61C906}" destId="{D4CA63C9-694E-4C26-B123-421445C36EB7}" srcOrd="0" destOrd="0" presId="urn:microsoft.com/office/officeart/2005/8/layout/orgChart1"/>
    <dgm:cxn modelId="{6BD583C3-024B-4884-AF74-07644D9C953D}" type="presOf" srcId="{4F0FEE87-8CCB-48F8-BF62-308C8E4D114F}" destId="{07A0FBD1-B39C-4C8E-8F0E-062C6521DED9}" srcOrd="1" destOrd="0" presId="urn:microsoft.com/office/officeart/2005/8/layout/orgChart1"/>
    <dgm:cxn modelId="{9E393A4F-4AF6-4170-BAF9-0B5E31713F17}" type="presOf" srcId="{4879B97E-9761-41AC-893C-538D141EB74A}" destId="{31811FC4-C0E3-4FC5-AD6F-65E6B81BAA33}" srcOrd="0" destOrd="0" presId="urn:microsoft.com/office/officeart/2005/8/layout/orgChart1"/>
    <dgm:cxn modelId="{C7D7B388-4615-41E9-A521-A0D50D3E7BCD}" type="presOf" srcId="{A72599C6-622D-4E80-A187-6217DEAFE222}" destId="{D506F670-F2A8-47F8-802E-838C566F173D}" srcOrd="1" destOrd="0" presId="urn:microsoft.com/office/officeart/2005/8/layout/orgChart1"/>
    <dgm:cxn modelId="{10EA9AAC-E81F-4129-99BE-B24B03D0EE81}" type="presOf" srcId="{151E78FB-C42A-4321-B98D-F19573F67CC9}" destId="{61EEA8E5-3346-4E67-AB66-221D4DE0EC4D}" srcOrd="1" destOrd="0" presId="urn:microsoft.com/office/officeart/2005/8/layout/orgChart1"/>
    <dgm:cxn modelId="{88E45AD0-C54A-4C8F-B9BB-3EA5E89939DF}" type="presOf" srcId="{F613ACFE-E062-440C-A927-C73410109DD7}" destId="{3FA53932-F89F-4958-865D-BB1E5997B43E}" srcOrd="0" destOrd="0" presId="urn:microsoft.com/office/officeart/2005/8/layout/orgChart1"/>
    <dgm:cxn modelId="{29408770-6C2E-4F44-9484-3478FB3C9495}" type="presOf" srcId="{A0EFBEB0-C963-4DB9-908D-D141600D02CC}" destId="{5F6CBC1C-168F-443B-8413-E063E341AE83}" srcOrd="0" destOrd="0" presId="urn:microsoft.com/office/officeart/2005/8/layout/orgChart1"/>
    <dgm:cxn modelId="{69FDBA8E-4826-4AF0-A6F9-6536391F98EA}" type="presOf" srcId="{262E4573-AC57-42FD-B449-15D43FF42C06}" destId="{27BF2CD7-BE81-4E01-9C4F-C899070354EC}" srcOrd="1" destOrd="0" presId="urn:microsoft.com/office/officeart/2005/8/layout/orgChart1"/>
    <dgm:cxn modelId="{77DE3C86-1756-4909-852B-52BB1EA2D5F5}" type="presOf" srcId="{CE0CEEEA-C6D0-44C2-B452-140358F61F02}" destId="{9CF9E28C-8368-4631-A6F0-6B0377E5AD4B}" srcOrd="0" destOrd="0" presId="urn:microsoft.com/office/officeart/2005/8/layout/orgChart1"/>
    <dgm:cxn modelId="{9D3044B7-4728-4A82-B83C-B1B2534F7AE3}" srcId="{4F0FEE87-8CCB-48F8-BF62-308C8E4D114F}" destId="{FC6893CB-4461-47E6-A3F0-0DD8BAF96C34}" srcOrd="0" destOrd="0" parTransId="{26C4FF3A-8C6A-4F16-B229-305A3FCBE03B}" sibTransId="{838A9D53-EF81-4AA5-B74C-6445F7DB3AB5}"/>
    <dgm:cxn modelId="{8678E13E-12E5-42AC-A38A-EB1DF90F7BCB}" type="presOf" srcId="{CD40BC85-060F-425B-836F-6C07331F26F1}" destId="{C8FB07CF-83D6-476F-B547-5F5557AF1ED5}" srcOrd="1" destOrd="0" presId="urn:microsoft.com/office/officeart/2005/8/layout/orgChart1"/>
    <dgm:cxn modelId="{320A877B-529C-43A9-A241-AE1F93B12B03}" type="presOf" srcId="{74AE79D1-FF33-4434-BC3D-A4EBF5AE4AD9}" destId="{5F8B974D-D6F6-48A5-87BF-617A0C9DE8BC}" srcOrd="0" destOrd="0" presId="urn:microsoft.com/office/officeart/2005/8/layout/orgChart1"/>
    <dgm:cxn modelId="{E8965679-18ED-4563-A385-990FF4206668}" srcId="{4F0FEE87-8CCB-48F8-BF62-308C8E4D114F}" destId="{5553A48D-80CC-4110-8C9D-EED9AA61C906}" srcOrd="1" destOrd="0" parTransId="{86773DC2-BBC5-4881-A132-39E807C71353}" sibTransId="{3821A997-1B29-4F65-AD9C-13449159E865}"/>
    <dgm:cxn modelId="{00C3AE4B-506F-4EB6-8D84-C7820CC41594}" type="presOf" srcId="{9D429A70-5BB5-4C3F-A2A0-90296CB040D2}" destId="{DF29DB9D-BB5E-41FA-A655-780A3EDAEADC}" srcOrd="0" destOrd="0" presId="urn:microsoft.com/office/officeart/2005/8/layout/orgChart1"/>
    <dgm:cxn modelId="{92267B1E-5FDC-48CC-A6E5-23E030D54E48}" srcId="{C61E3DAC-9135-44A0-A343-6E0497D4C140}" destId="{4F0FEE87-8CCB-48F8-BF62-308C8E4D114F}" srcOrd="1" destOrd="0" parTransId="{37826829-8C44-4FDF-B975-1F1BD383929A}" sibTransId="{726C2A3D-134E-4710-B8C7-C67CF1EE7F10}"/>
    <dgm:cxn modelId="{358CA18F-3E57-43FD-9BCD-4C92AF5E8CFA}" type="presOf" srcId="{424A69BE-E103-47C1-8004-B1049E207282}" destId="{AA2B34E6-DC12-4FD6-8CAA-6560B55A804E}" srcOrd="1" destOrd="0" presId="urn:microsoft.com/office/officeart/2005/8/layout/orgChart1"/>
    <dgm:cxn modelId="{D5CAEAFC-BAFC-44BB-B618-CCCA3D31C1E7}" type="presOf" srcId="{C227E105-344C-49A0-B311-6DA5925E94A4}" destId="{8B50F9E7-068C-49DC-8C89-B775EEB557B1}" srcOrd="1" destOrd="0" presId="urn:microsoft.com/office/officeart/2005/8/layout/orgChart1"/>
    <dgm:cxn modelId="{9E2A34A8-3EB2-44B2-890D-51D51A1EF086}" type="presOf" srcId="{C227E105-344C-49A0-B311-6DA5925E94A4}" destId="{27390D9A-15F1-4827-B861-009CC813A6E3}" srcOrd="0" destOrd="0" presId="urn:microsoft.com/office/officeart/2005/8/layout/orgChart1"/>
    <dgm:cxn modelId="{B6340F63-4799-4F4F-97A5-F10B61036D70}" type="presOf" srcId="{FC6893CB-4461-47E6-A3F0-0DD8BAF96C34}" destId="{9E0478B4-850E-425C-A233-1EFA0AB3E71F}" srcOrd="1" destOrd="0" presId="urn:microsoft.com/office/officeart/2005/8/layout/orgChart1"/>
    <dgm:cxn modelId="{650E1429-CE51-46BE-AE19-CE77D9456BFC}" type="presOf" srcId="{C859CE6B-7BB9-47EF-86F3-0A56E9439763}" destId="{17CF7443-87AF-4B76-9654-0F34A8180345}" srcOrd="1" destOrd="0" presId="urn:microsoft.com/office/officeart/2005/8/layout/orgChart1"/>
    <dgm:cxn modelId="{1616728D-4636-49E0-ADF9-83BF20F05B4A}" srcId="{6F0E8659-88D4-4F6B-B555-AF7C96565B66}" destId="{62010CEB-7C6B-42DD-874A-93D57A8D7EA7}" srcOrd="0" destOrd="0" parTransId="{CE0CEEEA-C6D0-44C2-B452-140358F61F02}" sibTransId="{344148B0-B7F7-4C75-BC24-36BD6FD7BF6D}"/>
    <dgm:cxn modelId="{724C57AF-2067-49CB-816C-2EA715BB1097}" type="presOf" srcId="{62010CEB-7C6B-42DD-874A-93D57A8D7EA7}" destId="{F3214774-52BC-4DAF-93CF-82C943ED50B1}" srcOrd="0" destOrd="0" presId="urn:microsoft.com/office/officeart/2005/8/layout/orgChart1"/>
    <dgm:cxn modelId="{78E1EE5C-B14D-4BAA-9C9A-A8FCA86B3C45}" type="presOf" srcId="{C859CE6B-7BB9-47EF-86F3-0A56E9439763}" destId="{2A4A109B-1F22-4657-8770-80F0F5B70634}" srcOrd="0" destOrd="0" presId="urn:microsoft.com/office/officeart/2005/8/layout/orgChart1"/>
    <dgm:cxn modelId="{B058AF43-D110-44BE-A30E-61640DAA5BC9}" type="presOf" srcId="{37826829-8C44-4FDF-B975-1F1BD383929A}" destId="{CBAF79AE-D873-4237-BC60-554ED5DD0AD2}" srcOrd="0" destOrd="0" presId="urn:microsoft.com/office/officeart/2005/8/layout/orgChart1"/>
    <dgm:cxn modelId="{685EA0E4-0103-4833-BDEF-8EC1A1A3867D}" type="presOf" srcId="{65F4513C-C240-499C-B584-DAFE9220FE15}" destId="{358CFDF4-9C0B-4CD0-8470-5D44AF209DB9}" srcOrd="0" destOrd="0" presId="urn:microsoft.com/office/officeart/2005/8/layout/orgChart1"/>
    <dgm:cxn modelId="{BC5115D0-70FD-48E0-B972-ED1ACDBC3888}" type="presOf" srcId="{34B9CF70-F6AF-43B6-8569-E6C08B055F45}" destId="{0BCBA09A-44E1-4EB4-8D70-C767A6B67A65}" srcOrd="0" destOrd="0" presId="urn:microsoft.com/office/officeart/2005/8/layout/orgChart1"/>
    <dgm:cxn modelId="{1319422D-F627-437F-A99F-07FB5FD6A03C}" type="presOf" srcId="{62010CEB-7C6B-42DD-874A-93D57A8D7EA7}" destId="{A4C1753F-B772-4262-9834-26343536AD2A}" srcOrd="1" destOrd="0" presId="urn:microsoft.com/office/officeart/2005/8/layout/orgChart1"/>
    <dgm:cxn modelId="{5A455052-7863-466B-918D-90ABDBD166AC}" srcId="{D419A83B-0B94-47C3-B90A-4E4BF506BEC3}" destId="{C61E3DAC-9135-44A0-A343-6E0497D4C140}" srcOrd="1" destOrd="0" parTransId="{65F4513C-C240-499C-B584-DAFE9220FE15}" sibTransId="{6C385D4F-598E-4D9B-94EA-C24AE429CE52}"/>
    <dgm:cxn modelId="{F922F681-713F-4281-AD71-780E11DA5DEE}" type="presOf" srcId="{151E78FB-C42A-4321-B98D-F19573F67CC9}" destId="{E5A6B2E0-966C-46B1-9D1E-0FDE8F6E6C91}" srcOrd="0" destOrd="0" presId="urn:microsoft.com/office/officeart/2005/8/layout/orgChart1"/>
    <dgm:cxn modelId="{B8462C7A-674C-4DEB-9E93-144730CB1A3E}" type="presOf" srcId="{FC6893CB-4461-47E6-A3F0-0DD8BAF96C34}" destId="{2ABB98D6-F815-4DA4-AD8C-313B1F9DE1F2}" srcOrd="0" destOrd="0" presId="urn:microsoft.com/office/officeart/2005/8/layout/orgChart1"/>
    <dgm:cxn modelId="{50846E70-F0A9-4C77-AF90-EF5EEBECD456}" type="presOf" srcId="{D419A83B-0B94-47C3-B90A-4E4BF506BEC3}" destId="{0784B7A7-7657-4F47-9253-6B823EB2E379}" srcOrd="1" destOrd="0" presId="urn:microsoft.com/office/officeart/2005/8/layout/orgChart1"/>
    <dgm:cxn modelId="{22A7B3F9-D701-4209-9B36-51B44D8FBC73}" type="presParOf" srcId="{31811FC4-C0E3-4FC5-AD6F-65E6B81BAA33}" destId="{1C5FF9C4-0BEC-494E-8560-6D2AE1E23C5B}" srcOrd="0" destOrd="0" presId="urn:microsoft.com/office/officeart/2005/8/layout/orgChart1"/>
    <dgm:cxn modelId="{62367155-0A0B-49DD-AAB3-27918D35DE74}" type="presParOf" srcId="{1C5FF9C4-0BEC-494E-8560-6D2AE1E23C5B}" destId="{5CBA7983-59A3-47F3-A851-7CBD2AD11645}" srcOrd="0" destOrd="0" presId="urn:microsoft.com/office/officeart/2005/8/layout/orgChart1"/>
    <dgm:cxn modelId="{2805672A-F2F0-44B6-927F-F8C235FD2EEF}" type="presParOf" srcId="{5CBA7983-59A3-47F3-A851-7CBD2AD11645}" destId="{81315E0E-A4C5-4073-A612-E98E8CEF431F}" srcOrd="0" destOrd="0" presId="urn:microsoft.com/office/officeart/2005/8/layout/orgChart1"/>
    <dgm:cxn modelId="{30D497D1-5A78-441C-9845-4019509DF9C9}" type="presParOf" srcId="{5CBA7983-59A3-47F3-A851-7CBD2AD11645}" destId="{0784B7A7-7657-4F47-9253-6B823EB2E379}" srcOrd="1" destOrd="0" presId="urn:microsoft.com/office/officeart/2005/8/layout/orgChart1"/>
    <dgm:cxn modelId="{CD48130B-6033-4543-A35B-70137828F4CF}" type="presParOf" srcId="{1C5FF9C4-0BEC-494E-8560-6D2AE1E23C5B}" destId="{3315ECEC-1358-42CF-97A4-DB0B2BC41BE8}" srcOrd="1" destOrd="0" presId="urn:microsoft.com/office/officeart/2005/8/layout/orgChart1"/>
    <dgm:cxn modelId="{B2A3AFBC-FC26-44D2-8DAD-5DF1F20FCFE8}" type="presParOf" srcId="{3315ECEC-1358-42CF-97A4-DB0B2BC41BE8}" destId="{2421FD28-74B4-47FE-ACA1-9B64E0865946}" srcOrd="0" destOrd="0" presId="urn:microsoft.com/office/officeart/2005/8/layout/orgChart1"/>
    <dgm:cxn modelId="{F517D3F2-4E7F-45A6-B595-779E2108FE22}" type="presParOf" srcId="{3315ECEC-1358-42CF-97A4-DB0B2BC41BE8}" destId="{961010F4-18AE-401C-B36E-BF141267BF25}" srcOrd="1" destOrd="0" presId="urn:microsoft.com/office/officeart/2005/8/layout/orgChart1"/>
    <dgm:cxn modelId="{D3B8EF79-3935-4DAB-A445-A48FC0FB8042}" type="presParOf" srcId="{961010F4-18AE-401C-B36E-BF141267BF25}" destId="{9EB81ACE-8480-48DD-82C7-336188CC1EC2}" srcOrd="0" destOrd="0" presId="urn:microsoft.com/office/officeart/2005/8/layout/orgChart1"/>
    <dgm:cxn modelId="{389FDFCD-4C81-4C28-9262-CA09CEFD19ED}" type="presParOf" srcId="{9EB81ACE-8480-48DD-82C7-336188CC1EC2}" destId="{2A65BB82-83E2-4735-A10D-FF5CFC061886}" srcOrd="0" destOrd="0" presId="urn:microsoft.com/office/officeart/2005/8/layout/orgChart1"/>
    <dgm:cxn modelId="{38A352DA-22A6-470E-81B0-42D5F098A0D3}" type="presParOf" srcId="{9EB81ACE-8480-48DD-82C7-336188CC1EC2}" destId="{4F4AE8CB-EB23-44FC-AB4C-11CCC4B187BD}" srcOrd="1" destOrd="0" presId="urn:microsoft.com/office/officeart/2005/8/layout/orgChart1"/>
    <dgm:cxn modelId="{E4419AAB-1E91-43CA-A973-F419D391FB2E}" type="presParOf" srcId="{961010F4-18AE-401C-B36E-BF141267BF25}" destId="{1B21BBFA-6F25-4482-9234-004BE2533704}" srcOrd="1" destOrd="0" presId="urn:microsoft.com/office/officeart/2005/8/layout/orgChart1"/>
    <dgm:cxn modelId="{E51D1822-E216-4AA3-A8F6-E7D7F6DFB3E3}" type="presParOf" srcId="{1B21BBFA-6F25-4482-9234-004BE2533704}" destId="{9CF9E28C-8368-4631-A6F0-6B0377E5AD4B}" srcOrd="0" destOrd="0" presId="urn:microsoft.com/office/officeart/2005/8/layout/orgChart1"/>
    <dgm:cxn modelId="{D5E912DE-A21F-4263-BBF3-6DE887D905D9}" type="presParOf" srcId="{1B21BBFA-6F25-4482-9234-004BE2533704}" destId="{79D6F0EB-7219-4E6B-A41E-6C03697840EA}" srcOrd="1" destOrd="0" presId="urn:microsoft.com/office/officeart/2005/8/layout/orgChart1"/>
    <dgm:cxn modelId="{ABF03B79-7174-4F2E-AD89-126F47FB7E8E}" type="presParOf" srcId="{79D6F0EB-7219-4E6B-A41E-6C03697840EA}" destId="{4488D3B8-BD73-4076-B01B-1D02FA49A095}" srcOrd="0" destOrd="0" presId="urn:microsoft.com/office/officeart/2005/8/layout/orgChart1"/>
    <dgm:cxn modelId="{0E1FC628-8EBF-4B92-BE01-CFFFD90BC9DC}" type="presParOf" srcId="{4488D3B8-BD73-4076-B01B-1D02FA49A095}" destId="{F3214774-52BC-4DAF-93CF-82C943ED50B1}" srcOrd="0" destOrd="0" presId="urn:microsoft.com/office/officeart/2005/8/layout/orgChart1"/>
    <dgm:cxn modelId="{B2118FE5-0341-4BAD-A14B-841C60BE7085}" type="presParOf" srcId="{4488D3B8-BD73-4076-B01B-1D02FA49A095}" destId="{A4C1753F-B772-4262-9834-26343536AD2A}" srcOrd="1" destOrd="0" presId="urn:microsoft.com/office/officeart/2005/8/layout/orgChart1"/>
    <dgm:cxn modelId="{50873C47-1BAF-4154-A882-B1D27BEA2D82}" type="presParOf" srcId="{79D6F0EB-7219-4E6B-A41E-6C03697840EA}" destId="{7732E829-A282-421A-881A-15FFD82EC481}" srcOrd="1" destOrd="0" presId="urn:microsoft.com/office/officeart/2005/8/layout/orgChart1"/>
    <dgm:cxn modelId="{9B2B5E6B-42DA-4B7B-BD6C-ADB35FF397A6}" type="presParOf" srcId="{7732E829-A282-421A-881A-15FFD82EC481}" destId="{5F6CBC1C-168F-443B-8413-E063E341AE83}" srcOrd="0" destOrd="0" presId="urn:microsoft.com/office/officeart/2005/8/layout/orgChart1"/>
    <dgm:cxn modelId="{06ACD12E-D50B-4FEA-B3F4-E7857406EBCF}" type="presParOf" srcId="{7732E829-A282-421A-881A-15FFD82EC481}" destId="{82A186F2-8C38-4BDE-91CB-BCED2E61BB50}" srcOrd="1" destOrd="0" presId="urn:microsoft.com/office/officeart/2005/8/layout/orgChart1"/>
    <dgm:cxn modelId="{5135C6E2-72E8-4CC4-B547-6C00658F8865}" type="presParOf" srcId="{82A186F2-8C38-4BDE-91CB-BCED2E61BB50}" destId="{DB92BAFE-8538-4615-8EBA-201C042B5F22}" srcOrd="0" destOrd="0" presId="urn:microsoft.com/office/officeart/2005/8/layout/orgChart1"/>
    <dgm:cxn modelId="{A114DE26-6F31-4310-BAA3-60C3EC14191E}" type="presParOf" srcId="{DB92BAFE-8538-4615-8EBA-201C042B5F22}" destId="{A843F50A-53E0-4414-B972-5E85FD5E94E8}" srcOrd="0" destOrd="0" presId="urn:microsoft.com/office/officeart/2005/8/layout/orgChart1"/>
    <dgm:cxn modelId="{69BF5779-BEC9-4023-9896-197B8A3537C8}" type="presParOf" srcId="{DB92BAFE-8538-4615-8EBA-201C042B5F22}" destId="{27BF2CD7-BE81-4E01-9C4F-C899070354EC}" srcOrd="1" destOrd="0" presId="urn:microsoft.com/office/officeart/2005/8/layout/orgChart1"/>
    <dgm:cxn modelId="{6290399E-97AD-4FF3-B718-95E2DEECD150}" type="presParOf" srcId="{82A186F2-8C38-4BDE-91CB-BCED2E61BB50}" destId="{81B55C76-AD6F-4594-B3F2-4BEA390AA938}" srcOrd="1" destOrd="0" presId="urn:microsoft.com/office/officeart/2005/8/layout/orgChart1"/>
    <dgm:cxn modelId="{58346E9B-F1E6-491C-BE2D-FF75BF8948EA}" type="presParOf" srcId="{82A186F2-8C38-4BDE-91CB-BCED2E61BB50}" destId="{0080C545-3C28-4067-A551-789973520C6F}" srcOrd="2" destOrd="0" presId="urn:microsoft.com/office/officeart/2005/8/layout/orgChart1"/>
    <dgm:cxn modelId="{917BD232-774D-40D2-A020-839FF9432785}" type="presParOf" srcId="{7732E829-A282-421A-881A-15FFD82EC481}" destId="{0BCBA09A-44E1-4EB4-8D70-C767A6B67A65}" srcOrd="2" destOrd="0" presId="urn:microsoft.com/office/officeart/2005/8/layout/orgChart1"/>
    <dgm:cxn modelId="{B908DDE0-FA65-4733-BB7A-3D05BE2C5125}" type="presParOf" srcId="{7732E829-A282-421A-881A-15FFD82EC481}" destId="{54C2DB23-FB64-4B28-A7A0-FD087B94F77D}" srcOrd="3" destOrd="0" presId="urn:microsoft.com/office/officeart/2005/8/layout/orgChart1"/>
    <dgm:cxn modelId="{B126B4A0-283F-4F1B-AA26-56798392DF0E}" type="presParOf" srcId="{54C2DB23-FB64-4B28-A7A0-FD087B94F77D}" destId="{1012A8A2-B3B5-4BE2-A58D-732F2BD4AFCB}" srcOrd="0" destOrd="0" presId="urn:microsoft.com/office/officeart/2005/8/layout/orgChart1"/>
    <dgm:cxn modelId="{9EB74891-6B62-4F7B-8FFD-C95BA519FBA2}" type="presParOf" srcId="{1012A8A2-B3B5-4BE2-A58D-732F2BD4AFCB}" destId="{E5A6B2E0-966C-46B1-9D1E-0FDE8F6E6C91}" srcOrd="0" destOrd="0" presId="urn:microsoft.com/office/officeart/2005/8/layout/orgChart1"/>
    <dgm:cxn modelId="{032937A9-C705-420D-8DA7-EC96D6AD6227}" type="presParOf" srcId="{1012A8A2-B3B5-4BE2-A58D-732F2BD4AFCB}" destId="{61EEA8E5-3346-4E67-AB66-221D4DE0EC4D}" srcOrd="1" destOrd="0" presId="urn:microsoft.com/office/officeart/2005/8/layout/orgChart1"/>
    <dgm:cxn modelId="{27F742FE-5DAA-4DCA-B533-41A854743C21}" type="presParOf" srcId="{54C2DB23-FB64-4B28-A7A0-FD087B94F77D}" destId="{F656C496-7A31-4488-BD8B-3CD3B58B1967}" srcOrd="1" destOrd="0" presId="urn:microsoft.com/office/officeart/2005/8/layout/orgChart1"/>
    <dgm:cxn modelId="{A81576A6-5461-4083-8116-589CF173C728}" type="presParOf" srcId="{54C2DB23-FB64-4B28-A7A0-FD087B94F77D}" destId="{D122D5F2-796D-4B24-B86D-A3FA813C46A8}" srcOrd="2" destOrd="0" presId="urn:microsoft.com/office/officeart/2005/8/layout/orgChart1"/>
    <dgm:cxn modelId="{D3359FFA-FBF0-4076-8CDD-19875198903F}" type="presParOf" srcId="{79D6F0EB-7219-4E6B-A41E-6C03697840EA}" destId="{BFAF999C-2B6A-42AF-B629-A06C263DA131}" srcOrd="2" destOrd="0" presId="urn:microsoft.com/office/officeart/2005/8/layout/orgChart1"/>
    <dgm:cxn modelId="{01863DB9-EA65-4F05-B0EB-96D52C13B754}" type="presParOf" srcId="{1B21BBFA-6F25-4482-9234-004BE2533704}" destId="{DF29DB9D-BB5E-41FA-A655-780A3EDAEADC}" srcOrd="2" destOrd="0" presId="urn:microsoft.com/office/officeart/2005/8/layout/orgChart1"/>
    <dgm:cxn modelId="{561D780A-21A6-4902-9201-DC7ED1FB0DE2}" type="presParOf" srcId="{1B21BBFA-6F25-4482-9234-004BE2533704}" destId="{46364F40-DC57-4750-AEA2-DE22FAF235D4}" srcOrd="3" destOrd="0" presId="urn:microsoft.com/office/officeart/2005/8/layout/orgChart1"/>
    <dgm:cxn modelId="{BDAC0A0F-490E-4D50-91FE-43CF4FD24A52}" type="presParOf" srcId="{46364F40-DC57-4750-AEA2-DE22FAF235D4}" destId="{879BFDBE-1552-47DE-B3C6-8B739EA5E1EF}" srcOrd="0" destOrd="0" presId="urn:microsoft.com/office/officeart/2005/8/layout/orgChart1"/>
    <dgm:cxn modelId="{F12EA5D9-B772-4904-A427-C398600E68D5}" type="presParOf" srcId="{879BFDBE-1552-47DE-B3C6-8B739EA5E1EF}" destId="{881D25AB-A613-4F58-B794-C51FCD5290CF}" srcOrd="0" destOrd="0" presId="urn:microsoft.com/office/officeart/2005/8/layout/orgChart1"/>
    <dgm:cxn modelId="{61038C39-DB3C-4EFD-B379-2A01203EB0DC}" type="presParOf" srcId="{879BFDBE-1552-47DE-B3C6-8B739EA5E1EF}" destId="{C8FB07CF-83D6-476F-B547-5F5557AF1ED5}" srcOrd="1" destOrd="0" presId="urn:microsoft.com/office/officeart/2005/8/layout/orgChart1"/>
    <dgm:cxn modelId="{4FFA5A6E-4264-4A10-8A2F-8C203F2D0EC8}" type="presParOf" srcId="{46364F40-DC57-4750-AEA2-DE22FAF235D4}" destId="{864FC137-18EE-4443-9756-7788478679D8}" srcOrd="1" destOrd="0" presId="urn:microsoft.com/office/officeart/2005/8/layout/orgChart1"/>
    <dgm:cxn modelId="{BB80E88A-A7BD-4D8A-B680-EB479935063B}" type="presParOf" srcId="{864FC137-18EE-4443-9756-7788478679D8}" destId="{32EC734B-70BD-4C79-9AD2-5E39C471A012}" srcOrd="0" destOrd="0" presId="urn:microsoft.com/office/officeart/2005/8/layout/orgChart1"/>
    <dgm:cxn modelId="{96B8940C-3E2E-41CA-B3DC-0F0803DED18D}" type="presParOf" srcId="{864FC137-18EE-4443-9756-7788478679D8}" destId="{E5A9DC57-1B64-4A1E-ABB0-4E6E920B4EBE}" srcOrd="1" destOrd="0" presId="urn:microsoft.com/office/officeart/2005/8/layout/orgChart1"/>
    <dgm:cxn modelId="{EB9712F2-3C17-4C77-8EC3-4A850055CDAF}" type="presParOf" srcId="{E5A9DC57-1B64-4A1E-ABB0-4E6E920B4EBE}" destId="{C084AE48-CF1E-4B52-974B-EB411D3C663A}" srcOrd="0" destOrd="0" presId="urn:microsoft.com/office/officeart/2005/8/layout/orgChart1"/>
    <dgm:cxn modelId="{2D3CA592-BE87-481C-A0DC-93EF23B65C6B}" type="presParOf" srcId="{C084AE48-CF1E-4B52-974B-EB411D3C663A}" destId="{8EE1E1D5-ADDD-45C9-9B10-8D859758BC77}" srcOrd="0" destOrd="0" presId="urn:microsoft.com/office/officeart/2005/8/layout/orgChart1"/>
    <dgm:cxn modelId="{644A621D-FE4F-46A9-B6AC-95C8D16C0427}" type="presParOf" srcId="{C084AE48-CF1E-4B52-974B-EB411D3C663A}" destId="{2AC94922-D20A-4A06-A832-02FF0E8AE29E}" srcOrd="1" destOrd="0" presId="urn:microsoft.com/office/officeart/2005/8/layout/orgChart1"/>
    <dgm:cxn modelId="{F749CD52-229C-4036-AEC5-C598A77E109E}" type="presParOf" srcId="{E5A9DC57-1B64-4A1E-ABB0-4E6E920B4EBE}" destId="{09066366-2439-40E0-A6C2-1FB3DE525251}" srcOrd="1" destOrd="0" presId="urn:microsoft.com/office/officeart/2005/8/layout/orgChart1"/>
    <dgm:cxn modelId="{9C83EEFE-1CDB-42E0-B561-61909650C518}" type="presParOf" srcId="{E5A9DC57-1B64-4A1E-ABB0-4E6E920B4EBE}" destId="{39548DF8-671F-4FCE-B9E5-7206D55ABF5F}" srcOrd="2" destOrd="0" presId="urn:microsoft.com/office/officeart/2005/8/layout/orgChart1"/>
    <dgm:cxn modelId="{2E8F4FA8-3F2B-4C6A-AB96-10B99BA408C6}" type="presParOf" srcId="{864FC137-18EE-4443-9756-7788478679D8}" destId="{5F8B974D-D6F6-48A5-87BF-617A0C9DE8BC}" srcOrd="2" destOrd="0" presId="urn:microsoft.com/office/officeart/2005/8/layout/orgChart1"/>
    <dgm:cxn modelId="{EC8B09B9-4963-42EE-BD7C-ACBBFA6AF95D}" type="presParOf" srcId="{864FC137-18EE-4443-9756-7788478679D8}" destId="{B015E0FE-437F-4E4E-8B22-C54DE46CE0BF}" srcOrd="3" destOrd="0" presId="urn:microsoft.com/office/officeart/2005/8/layout/orgChart1"/>
    <dgm:cxn modelId="{50804CEB-CFAD-4B14-9D2A-9639F2CB37F4}" type="presParOf" srcId="{B015E0FE-437F-4E4E-8B22-C54DE46CE0BF}" destId="{6147D21E-03E2-4025-8895-82C51F3FD091}" srcOrd="0" destOrd="0" presId="urn:microsoft.com/office/officeart/2005/8/layout/orgChart1"/>
    <dgm:cxn modelId="{A993B869-B085-4FA4-AA1F-37009375C121}" type="presParOf" srcId="{6147D21E-03E2-4025-8895-82C51F3FD091}" destId="{2A4A109B-1F22-4657-8770-80F0F5B70634}" srcOrd="0" destOrd="0" presId="urn:microsoft.com/office/officeart/2005/8/layout/orgChart1"/>
    <dgm:cxn modelId="{9E16AE54-AF7C-4B5D-B7B7-E3E64A520754}" type="presParOf" srcId="{6147D21E-03E2-4025-8895-82C51F3FD091}" destId="{17CF7443-87AF-4B76-9654-0F34A8180345}" srcOrd="1" destOrd="0" presId="urn:microsoft.com/office/officeart/2005/8/layout/orgChart1"/>
    <dgm:cxn modelId="{28D6EA41-B0BF-44D1-9FFD-C26B209DFEBF}" type="presParOf" srcId="{B015E0FE-437F-4E4E-8B22-C54DE46CE0BF}" destId="{96559F25-3863-43D6-967A-44D7E62B590C}" srcOrd="1" destOrd="0" presId="urn:microsoft.com/office/officeart/2005/8/layout/orgChart1"/>
    <dgm:cxn modelId="{3E2BC2F2-3ABD-4C64-9736-B2D374F6A1C2}" type="presParOf" srcId="{B015E0FE-437F-4E4E-8B22-C54DE46CE0BF}" destId="{B1C2389A-C7F1-4B7C-B193-61E6300C4B20}" srcOrd="2" destOrd="0" presId="urn:microsoft.com/office/officeart/2005/8/layout/orgChart1"/>
    <dgm:cxn modelId="{008BB709-547A-4A78-93C3-71B72AC54E89}" type="presParOf" srcId="{46364F40-DC57-4750-AEA2-DE22FAF235D4}" destId="{3C403C0C-83BC-47DA-A830-C74BFAA4410F}" srcOrd="2" destOrd="0" presId="urn:microsoft.com/office/officeart/2005/8/layout/orgChart1"/>
    <dgm:cxn modelId="{CC3DBE57-B29D-4685-B9DD-9129AD284E72}" type="presParOf" srcId="{961010F4-18AE-401C-B36E-BF141267BF25}" destId="{D822A1CF-4201-40E9-825B-BC7A48F55495}" srcOrd="2" destOrd="0" presId="urn:microsoft.com/office/officeart/2005/8/layout/orgChart1"/>
    <dgm:cxn modelId="{445412DA-1EE7-45C5-AF3C-25772489C7CF}" type="presParOf" srcId="{3315ECEC-1358-42CF-97A4-DB0B2BC41BE8}" destId="{358CFDF4-9C0B-4CD0-8470-5D44AF209DB9}" srcOrd="2" destOrd="0" presId="urn:microsoft.com/office/officeart/2005/8/layout/orgChart1"/>
    <dgm:cxn modelId="{A76656D2-9D55-4451-9682-185D97709E49}" type="presParOf" srcId="{3315ECEC-1358-42CF-97A4-DB0B2BC41BE8}" destId="{3C8C8585-3AA3-4886-8FE3-BB89E3673BC7}" srcOrd="3" destOrd="0" presId="urn:microsoft.com/office/officeart/2005/8/layout/orgChart1"/>
    <dgm:cxn modelId="{B882C489-4CD6-43B1-A1FE-1C63ABB416B9}" type="presParOf" srcId="{3C8C8585-3AA3-4886-8FE3-BB89E3673BC7}" destId="{76CEA0CE-0FE3-44FF-9A42-B43FDBC43AC4}" srcOrd="0" destOrd="0" presId="urn:microsoft.com/office/officeart/2005/8/layout/orgChart1"/>
    <dgm:cxn modelId="{864CED15-F69E-4380-A0F2-2741F98E0450}" type="presParOf" srcId="{76CEA0CE-0FE3-44FF-9A42-B43FDBC43AC4}" destId="{FBEC7A1C-4D9A-451B-87C6-62B496F9FF66}" srcOrd="0" destOrd="0" presId="urn:microsoft.com/office/officeart/2005/8/layout/orgChart1"/>
    <dgm:cxn modelId="{4037747E-8786-461F-A5D1-F1E85E4BB837}" type="presParOf" srcId="{76CEA0CE-0FE3-44FF-9A42-B43FDBC43AC4}" destId="{69E6188E-243A-458A-B3FA-44D0E9332B04}" srcOrd="1" destOrd="0" presId="urn:microsoft.com/office/officeart/2005/8/layout/orgChart1"/>
    <dgm:cxn modelId="{91D694FA-B663-48C4-929A-ECCC44C75C9B}" type="presParOf" srcId="{3C8C8585-3AA3-4886-8FE3-BB89E3673BC7}" destId="{32EFDF18-5641-4601-B8B6-781261A346D9}" srcOrd="1" destOrd="0" presId="urn:microsoft.com/office/officeart/2005/8/layout/orgChart1"/>
    <dgm:cxn modelId="{8CF3CB7D-E04A-470F-8526-5481532BC3A9}" type="presParOf" srcId="{32EFDF18-5641-4601-B8B6-781261A346D9}" destId="{3FA53932-F89F-4958-865D-BB1E5997B43E}" srcOrd="0" destOrd="0" presId="urn:microsoft.com/office/officeart/2005/8/layout/orgChart1"/>
    <dgm:cxn modelId="{AF79D31B-E2DE-419F-8F5A-061BDAE6B957}" type="presParOf" srcId="{32EFDF18-5641-4601-B8B6-781261A346D9}" destId="{CF5F71B6-F887-430B-9B00-C88E4187F629}" srcOrd="1" destOrd="0" presId="urn:microsoft.com/office/officeart/2005/8/layout/orgChart1"/>
    <dgm:cxn modelId="{69AA0430-423D-4750-857E-76BE28A23A7F}" type="presParOf" srcId="{CF5F71B6-F887-430B-9B00-C88E4187F629}" destId="{0F7F33D1-8FC5-479D-9D5B-7F402AFE7491}" srcOrd="0" destOrd="0" presId="urn:microsoft.com/office/officeart/2005/8/layout/orgChart1"/>
    <dgm:cxn modelId="{BDEA4A30-08B8-45B0-A373-E58BC4734158}" type="presParOf" srcId="{0F7F33D1-8FC5-479D-9D5B-7F402AFE7491}" destId="{8965E779-862B-41C9-A80A-001E4BB9B402}" srcOrd="0" destOrd="0" presId="urn:microsoft.com/office/officeart/2005/8/layout/orgChart1"/>
    <dgm:cxn modelId="{A077F40A-31D6-46E4-9C29-6F34F8D4C740}" type="presParOf" srcId="{0F7F33D1-8FC5-479D-9D5B-7F402AFE7491}" destId="{AA2B34E6-DC12-4FD6-8CAA-6560B55A804E}" srcOrd="1" destOrd="0" presId="urn:microsoft.com/office/officeart/2005/8/layout/orgChart1"/>
    <dgm:cxn modelId="{9D978E77-D41B-4633-B886-E55F7ABC9E8B}" type="presParOf" srcId="{CF5F71B6-F887-430B-9B00-C88E4187F629}" destId="{5932AC7F-0AF5-4D9A-A9E6-B1C0C79F11AE}" srcOrd="1" destOrd="0" presId="urn:microsoft.com/office/officeart/2005/8/layout/orgChart1"/>
    <dgm:cxn modelId="{7A20BC52-105B-44F6-82F5-B537A645EE8B}" type="presParOf" srcId="{5932AC7F-0AF5-4D9A-A9E6-B1C0C79F11AE}" destId="{6F4613E8-C8EA-416F-9F3E-EFF0D9148A1C}" srcOrd="0" destOrd="0" presId="urn:microsoft.com/office/officeart/2005/8/layout/orgChart1"/>
    <dgm:cxn modelId="{7B709144-E5E2-45A9-B7E8-B11472774926}" type="presParOf" srcId="{5932AC7F-0AF5-4D9A-A9E6-B1C0C79F11AE}" destId="{7F65DB2D-B1A8-45E1-A7B9-C75D3193A88B}" srcOrd="1" destOrd="0" presId="urn:microsoft.com/office/officeart/2005/8/layout/orgChart1"/>
    <dgm:cxn modelId="{9AE73822-B910-479C-AF71-8E5F50772672}" type="presParOf" srcId="{7F65DB2D-B1A8-45E1-A7B9-C75D3193A88B}" destId="{7392EA4C-2B31-4783-ADF5-8298B11BC1D4}" srcOrd="0" destOrd="0" presId="urn:microsoft.com/office/officeart/2005/8/layout/orgChart1"/>
    <dgm:cxn modelId="{778E44F2-3601-42FD-A964-B04A3143F769}" type="presParOf" srcId="{7392EA4C-2B31-4783-ADF5-8298B11BC1D4}" destId="{CB30B7F3-2406-4A18-99F1-71CFB80B496D}" srcOrd="0" destOrd="0" presId="urn:microsoft.com/office/officeart/2005/8/layout/orgChart1"/>
    <dgm:cxn modelId="{C457DC9C-44AA-4B64-B618-5A5A9B59A4DE}" type="presParOf" srcId="{7392EA4C-2B31-4783-ADF5-8298B11BC1D4}" destId="{D506F670-F2A8-47F8-802E-838C566F173D}" srcOrd="1" destOrd="0" presId="urn:microsoft.com/office/officeart/2005/8/layout/orgChart1"/>
    <dgm:cxn modelId="{06F0F3C6-23E0-4CFE-BA18-7A6CCE570A28}" type="presParOf" srcId="{7F65DB2D-B1A8-45E1-A7B9-C75D3193A88B}" destId="{12D9756F-ECA7-4257-9827-58F32190E2CC}" srcOrd="1" destOrd="0" presId="urn:microsoft.com/office/officeart/2005/8/layout/orgChart1"/>
    <dgm:cxn modelId="{D6E438E9-7432-49C4-BA8E-4E691D7F2B76}" type="presParOf" srcId="{7F65DB2D-B1A8-45E1-A7B9-C75D3193A88B}" destId="{03D147FA-DCD3-44B5-8EB8-A8E16C9E96AE}" srcOrd="2" destOrd="0" presId="urn:microsoft.com/office/officeart/2005/8/layout/orgChart1"/>
    <dgm:cxn modelId="{3F2A3ECC-5F4E-451A-AD6B-E9B461B2F587}" type="presParOf" srcId="{5932AC7F-0AF5-4D9A-A9E6-B1C0C79F11AE}" destId="{F9033199-418D-445D-BC02-CAC17677F9A4}" srcOrd="2" destOrd="0" presId="urn:microsoft.com/office/officeart/2005/8/layout/orgChart1"/>
    <dgm:cxn modelId="{300E2B8A-3F55-427F-966E-9C0993A625F4}" type="presParOf" srcId="{5932AC7F-0AF5-4D9A-A9E6-B1C0C79F11AE}" destId="{1FB79213-A88F-42D3-A4DF-2B8A678A881B}" srcOrd="3" destOrd="0" presId="urn:microsoft.com/office/officeart/2005/8/layout/orgChart1"/>
    <dgm:cxn modelId="{03A310A3-0EB9-4755-A837-EA06DCDCA9A0}" type="presParOf" srcId="{1FB79213-A88F-42D3-A4DF-2B8A678A881B}" destId="{C5813975-E035-4B45-8FC7-A22DE75C1F4F}" srcOrd="0" destOrd="0" presId="urn:microsoft.com/office/officeart/2005/8/layout/orgChart1"/>
    <dgm:cxn modelId="{EDB1BE7B-405D-47AF-8DBB-09351A46BD63}" type="presParOf" srcId="{C5813975-E035-4B45-8FC7-A22DE75C1F4F}" destId="{27390D9A-15F1-4827-B861-009CC813A6E3}" srcOrd="0" destOrd="0" presId="urn:microsoft.com/office/officeart/2005/8/layout/orgChart1"/>
    <dgm:cxn modelId="{AA328733-8F40-4110-A6F8-C91F70B0EFE0}" type="presParOf" srcId="{C5813975-E035-4B45-8FC7-A22DE75C1F4F}" destId="{8B50F9E7-068C-49DC-8C89-B775EEB557B1}" srcOrd="1" destOrd="0" presId="urn:microsoft.com/office/officeart/2005/8/layout/orgChart1"/>
    <dgm:cxn modelId="{D9C945D7-5FA0-41DA-8B7A-4136026F796F}" type="presParOf" srcId="{1FB79213-A88F-42D3-A4DF-2B8A678A881B}" destId="{F3B7A07A-8492-4C0C-AFE9-D87585BDC1D5}" srcOrd="1" destOrd="0" presId="urn:microsoft.com/office/officeart/2005/8/layout/orgChart1"/>
    <dgm:cxn modelId="{303D6685-95C0-45E5-8ADC-9A762B625A25}" type="presParOf" srcId="{1FB79213-A88F-42D3-A4DF-2B8A678A881B}" destId="{50C8D470-B8B4-45C9-ADB9-4D4E6E1F751D}" srcOrd="2" destOrd="0" presId="urn:microsoft.com/office/officeart/2005/8/layout/orgChart1"/>
    <dgm:cxn modelId="{6A132623-E1EC-49AD-BF03-EB71A0478BAA}" type="presParOf" srcId="{CF5F71B6-F887-430B-9B00-C88E4187F629}" destId="{D3C10BE9-9D2B-4736-92EF-1640462605E7}" srcOrd="2" destOrd="0" presId="urn:microsoft.com/office/officeart/2005/8/layout/orgChart1"/>
    <dgm:cxn modelId="{8AE2AB49-31E8-4249-9900-196C20DCC9F4}" type="presParOf" srcId="{32EFDF18-5641-4601-B8B6-781261A346D9}" destId="{CBAF79AE-D873-4237-BC60-554ED5DD0AD2}" srcOrd="2" destOrd="0" presId="urn:microsoft.com/office/officeart/2005/8/layout/orgChart1"/>
    <dgm:cxn modelId="{38F5672C-DF8B-4A31-AE66-61B1F22B026E}" type="presParOf" srcId="{32EFDF18-5641-4601-B8B6-781261A346D9}" destId="{75929C33-8801-4279-997D-69D202B1B2CD}" srcOrd="3" destOrd="0" presId="urn:microsoft.com/office/officeart/2005/8/layout/orgChart1"/>
    <dgm:cxn modelId="{CF9B0FB1-2FAA-4864-BB19-3240D000BA9F}" type="presParOf" srcId="{75929C33-8801-4279-997D-69D202B1B2CD}" destId="{BF67E3AF-288F-4BDD-885E-227B91EE137F}" srcOrd="0" destOrd="0" presId="urn:microsoft.com/office/officeart/2005/8/layout/orgChart1"/>
    <dgm:cxn modelId="{574EA4AF-BE16-486D-9904-45D73BDA4DED}" type="presParOf" srcId="{BF67E3AF-288F-4BDD-885E-227B91EE137F}" destId="{28138949-8802-4419-BBC4-8E144E541FBF}" srcOrd="0" destOrd="0" presId="urn:microsoft.com/office/officeart/2005/8/layout/orgChart1"/>
    <dgm:cxn modelId="{5C5020DB-63D0-43F5-B33C-DB3B1F00B3AF}" type="presParOf" srcId="{BF67E3AF-288F-4BDD-885E-227B91EE137F}" destId="{07A0FBD1-B39C-4C8E-8F0E-062C6521DED9}" srcOrd="1" destOrd="0" presId="urn:microsoft.com/office/officeart/2005/8/layout/orgChart1"/>
    <dgm:cxn modelId="{C45EC822-22D0-42D9-A7E2-07B1A5B735BE}" type="presParOf" srcId="{75929C33-8801-4279-997D-69D202B1B2CD}" destId="{6C34C712-647A-41F1-BB2E-01D3DFBFF59E}" srcOrd="1" destOrd="0" presId="urn:microsoft.com/office/officeart/2005/8/layout/orgChart1"/>
    <dgm:cxn modelId="{389C859B-4D73-4BDC-B6D2-2F06957D4051}" type="presParOf" srcId="{6C34C712-647A-41F1-BB2E-01D3DFBFF59E}" destId="{5903E2E2-3762-4CE8-9BFF-10B9BEFF3CE3}" srcOrd="0" destOrd="0" presId="urn:microsoft.com/office/officeart/2005/8/layout/orgChart1"/>
    <dgm:cxn modelId="{BF7FB3FC-A0CE-4A0B-BE28-8126972886AC}" type="presParOf" srcId="{6C34C712-647A-41F1-BB2E-01D3DFBFF59E}" destId="{E414B318-D2D1-4EB9-8A68-0BE8B2A67439}" srcOrd="1" destOrd="0" presId="urn:microsoft.com/office/officeart/2005/8/layout/orgChart1"/>
    <dgm:cxn modelId="{399203CF-C96A-4DD9-918B-B1659444B694}" type="presParOf" srcId="{E414B318-D2D1-4EB9-8A68-0BE8B2A67439}" destId="{BF4330F5-A5D9-4512-A578-3F1D94B72DBD}" srcOrd="0" destOrd="0" presId="urn:microsoft.com/office/officeart/2005/8/layout/orgChart1"/>
    <dgm:cxn modelId="{A0333C1F-603E-47E4-BB92-A1CF57A1DAFE}" type="presParOf" srcId="{BF4330F5-A5D9-4512-A578-3F1D94B72DBD}" destId="{2ABB98D6-F815-4DA4-AD8C-313B1F9DE1F2}" srcOrd="0" destOrd="0" presId="urn:microsoft.com/office/officeart/2005/8/layout/orgChart1"/>
    <dgm:cxn modelId="{7DB3EFAF-5B71-4F49-88F1-C15BC598A8F7}" type="presParOf" srcId="{BF4330F5-A5D9-4512-A578-3F1D94B72DBD}" destId="{9E0478B4-850E-425C-A233-1EFA0AB3E71F}" srcOrd="1" destOrd="0" presId="urn:microsoft.com/office/officeart/2005/8/layout/orgChart1"/>
    <dgm:cxn modelId="{DB80ADC2-C948-4954-8647-FAB636B2A3E7}" type="presParOf" srcId="{E414B318-D2D1-4EB9-8A68-0BE8B2A67439}" destId="{719A04E2-F705-4F98-ADAD-0A83F5D83A8F}" srcOrd="1" destOrd="0" presId="urn:microsoft.com/office/officeart/2005/8/layout/orgChart1"/>
    <dgm:cxn modelId="{1EB070C9-9F5D-4B6B-A962-7B10BE06CF95}" type="presParOf" srcId="{E414B318-D2D1-4EB9-8A68-0BE8B2A67439}" destId="{994911A3-91F7-42DF-86CC-07E1B548C022}" srcOrd="2" destOrd="0" presId="urn:microsoft.com/office/officeart/2005/8/layout/orgChart1"/>
    <dgm:cxn modelId="{F1138A5D-B8AB-4974-9FDC-CC249CF018A7}" type="presParOf" srcId="{6C34C712-647A-41F1-BB2E-01D3DFBFF59E}" destId="{CCD77700-A187-4604-8894-EF928126CCCE}" srcOrd="2" destOrd="0" presId="urn:microsoft.com/office/officeart/2005/8/layout/orgChart1"/>
    <dgm:cxn modelId="{E15C9281-3C51-4C50-AA05-AD2F83F7B302}" type="presParOf" srcId="{6C34C712-647A-41F1-BB2E-01D3DFBFF59E}" destId="{7052D330-F53F-46CC-B162-6CD21CCDD893}" srcOrd="3" destOrd="0" presId="urn:microsoft.com/office/officeart/2005/8/layout/orgChart1"/>
    <dgm:cxn modelId="{C7B59BA2-91CE-4F2B-ADAF-BE0E7738696C}" type="presParOf" srcId="{7052D330-F53F-46CC-B162-6CD21CCDD893}" destId="{19D7B8C8-5A70-41A0-BC5E-FAC7A226B983}" srcOrd="0" destOrd="0" presId="urn:microsoft.com/office/officeart/2005/8/layout/orgChart1"/>
    <dgm:cxn modelId="{DC741CA7-7D91-4450-8B69-3E292FF06035}" type="presParOf" srcId="{19D7B8C8-5A70-41A0-BC5E-FAC7A226B983}" destId="{D4CA63C9-694E-4C26-B123-421445C36EB7}" srcOrd="0" destOrd="0" presId="urn:microsoft.com/office/officeart/2005/8/layout/orgChart1"/>
    <dgm:cxn modelId="{3B689E04-F9AC-4D27-B96C-5BB448472C15}" type="presParOf" srcId="{19D7B8C8-5A70-41A0-BC5E-FAC7A226B983}" destId="{1087F6EC-72B4-49EE-8160-7D4898117CE6}" srcOrd="1" destOrd="0" presId="urn:microsoft.com/office/officeart/2005/8/layout/orgChart1"/>
    <dgm:cxn modelId="{F8E0D324-F99D-47F6-8E8A-FF050C1A15BB}" type="presParOf" srcId="{7052D330-F53F-46CC-B162-6CD21CCDD893}" destId="{3332ED83-D765-4708-BFD5-238105ED8154}" srcOrd="1" destOrd="0" presId="urn:microsoft.com/office/officeart/2005/8/layout/orgChart1"/>
    <dgm:cxn modelId="{8CFC56D6-B73E-4B98-99E7-247DB87C5134}" type="presParOf" srcId="{7052D330-F53F-46CC-B162-6CD21CCDD893}" destId="{37F6F4C6-87D8-414A-8B83-325FCB28E0CF}" srcOrd="2" destOrd="0" presId="urn:microsoft.com/office/officeart/2005/8/layout/orgChart1"/>
    <dgm:cxn modelId="{B7609CAE-8F9F-4192-8B7C-D7B925C208B6}" type="presParOf" srcId="{75929C33-8801-4279-997D-69D202B1B2CD}" destId="{312B6E90-BB2B-4047-9449-B6E213A6BAB6}" srcOrd="2" destOrd="0" presId="urn:microsoft.com/office/officeart/2005/8/layout/orgChart1"/>
    <dgm:cxn modelId="{07FEB658-032C-4466-B8A4-8EA0087960C3}" type="presParOf" srcId="{3C8C8585-3AA3-4886-8FE3-BB89E3673BC7}" destId="{A6351CFE-8130-4860-922F-E9D562E5119B}" srcOrd="2" destOrd="0" presId="urn:microsoft.com/office/officeart/2005/8/layout/orgChart1"/>
    <dgm:cxn modelId="{B5F28918-CEC3-4151-9304-6D9CEC526813}" type="presParOf" srcId="{1C5FF9C4-0BEC-494E-8560-6D2AE1E23C5B}" destId="{8D3D01DC-657B-4F98-AF34-837AD0D41A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26491-231D-4592-A743-B3BC8C892E4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0B66BB2-5CBB-4664-8F4D-5CCF270174AD}">
      <dgm:prSet/>
      <dgm:spPr/>
      <dgm:t>
        <a:bodyPr/>
        <a:lstStyle/>
        <a:p>
          <a:pPr algn="l" rtl="0"/>
          <a:r>
            <a:rPr lang="en-US" b="1" dirty="0" smtClean="0"/>
            <a:t>Domain:</a:t>
          </a:r>
          <a:r>
            <a:rPr lang="en-US" dirty="0" smtClean="0"/>
            <a:t> Bacteria</a:t>
          </a:r>
          <a:endParaRPr lang="en-AU" dirty="0"/>
        </a:p>
      </dgm:t>
    </dgm:pt>
    <dgm:pt modelId="{14786550-F20E-433B-B092-D8751EB7EED7}" type="parTrans" cxnId="{47F55955-ECFB-483E-9FFD-B0C5A993A3E3}">
      <dgm:prSet/>
      <dgm:spPr/>
      <dgm:t>
        <a:bodyPr/>
        <a:lstStyle/>
        <a:p>
          <a:endParaRPr lang="en-AU"/>
        </a:p>
      </dgm:t>
    </dgm:pt>
    <dgm:pt modelId="{C14A29C8-7A4C-44A1-9684-D270BCF4965F}" type="sibTrans" cxnId="{47F55955-ECFB-483E-9FFD-B0C5A993A3E3}">
      <dgm:prSet/>
      <dgm:spPr/>
      <dgm:t>
        <a:bodyPr/>
        <a:lstStyle/>
        <a:p>
          <a:endParaRPr lang="en-AU"/>
        </a:p>
      </dgm:t>
    </dgm:pt>
    <dgm:pt modelId="{64189382-C2A4-4DE8-A06A-57D157D224CD}">
      <dgm:prSet/>
      <dgm:spPr/>
      <dgm:t>
        <a:bodyPr/>
        <a:lstStyle/>
        <a:p>
          <a:pPr algn="l" rtl="0"/>
          <a:r>
            <a:rPr lang="en-US" b="1" dirty="0" smtClean="0"/>
            <a:t>Phylum:</a:t>
          </a:r>
          <a:r>
            <a:rPr lang="en-US" dirty="0" smtClean="0"/>
            <a:t> </a:t>
          </a:r>
          <a:r>
            <a:rPr lang="en-US" dirty="0" err="1" smtClean="0"/>
            <a:t>Proteobacteria</a:t>
          </a:r>
          <a:endParaRPr lang="en-US" dirty="0"/>
        </a:p>
      </dgm:t>
    </dgm:pt>
    <dgm:pt modelId="{BE32C9CB-E1F8-401E-9769-EE0F21E630C9}" type="parTrans" cxnId="{73AABEC5-9B69-42F5-8B8A-47BE171CE473}">
      <dgm:prSet/>
      <dgm:spPr/>
      <dgm:t>
        <a:bodyPr/>
        <a:lstStyle/>
        <a:p>
          <a:endParaRPr lang="en-AU"/>
        </a:p>
      </dgm:t>
    </dgm:pt>
    <dgm:pt modelId="{378F097D-8804-45BD-A572-A075E9EF33CB}" type="sibTrans" cxnId="{73AABEC5-9B69-42F5-8B8A-47BE171CE473}">
      <dgm:prSet/>
      <dgm:spPr/>
      <dgm:t>
        <a:bodyPr/>
        <a:lstStyle/>
        <a:p>
          <a:endParaRPr lang="en-AU"/>
        </a:p>
      </dgm:t>
    </dgm:pt>
    <dgm:pt modelId="{1AD46E20-A343-4154-8457-16C2671889C1}">
      <dgm:prSet/>
      <dgm:spPr/>
      <dgm:t>
        <a:bodyPr/>
        <a:lstStyle/>
        <a:p>
          <a:pPr algn="l" rtl="0"/>
          <a:r>
            <a:rPr lang="en-US" b="1" dirty="0" smtClean="0"/>
            <a:t>Class:</a:t>
          </a:r>
          <a:r>
            <a:rPr lang="en-US" dirty="0" smtClean="0"/>
            <a:t> </a:t>
          </a:r>
          <a:r>
            <a:rPr lang="en-US" dirty="0" err="1" smtClean="0"/>
            <a:t>Gammaproteobacteria</a:t>
          </a:r>
          <a:endParaRPr lang="en-US" dirty="0"/>
        </a:p>
      </dgm:t>
    </dgm:pt>
    <dgm:pt modelId="{1DE9A334-5167-4729-B122-8EE981F9DDBB}" type="parTrans" cxnId="{C26A0E2D-8619-4AEA-9C3E-107B3ACEE4EE}">
      <dgm:prSet/>
      <dgm:spPr/>
      <dgm:t>
        <a:bodyPr/>
        <a:lstStyle/>
        <a:p>
          <a:endParaRPr lang="en-AU"/>
        </a:p>
      </dgm:t>
    </dgm:pt>
    <dgm:pt modelId="{4CFFA850-5163-44F6-B513-AD23B8345DB9}" type="sibTrans" cxnId="{C26A0E2D-8619-4AEA-9C3E-107B3ACEE4EE}">
      <dgm:prSet/>
      <dgm:spPr/>
      <dgm:t>
        <a:bodyPr/>
        <a:lstStyle/>
        <a:p>
          <a:endParaRPr lang="en-AU"/>
        </a:p>
      </dgm:t>
    </dgm:pt>
    <dgm:pt modelId="{556A2E51-6A9F-4ED0-B458-7AA4E18AFCA9}">
      <dgm:prSet/>
      <dgm:spPr>
        <a:solidFill>
          <a:srgbClr val="C00000">
            <a:alpha val="90000"/>
          </a:srgb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Order: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Xanthomonadales</a:t>
          </a:r>
          <a:endParaRPr lang="en-US" dirty="0">
            <a:solidFill>
              <a:schemeClr val="bg1"/>
            </a:solidFill>
          </a:endParaRPr>
        </a:p>
      </dgm:t>
    </dgm:pt>
    <dgm:pt modelId="{886C42B4-FB93-4C52-B76A-FFD351118C9A}" type="parTrans" cxnId="{76C1325B-BEDB-4DCD-A11C-10A51AE9C92A}">
      <dgm:prSet/>
      <dgm:spPr/>
      <dgm:t>
        <a:bodyPr/>
        <a:lstStyle/>
        <a:p>
          <a:endParaRPr lang="en-AU"/>
        </a:p>
      </dgm:t>
    </dgm:pt>
    <dgm:pt modelId="{3A6A26FD-41EA-4C43-AE13-EF8FFEFAEC1F}" type="sibTrans" cxnId="{76C1325B-BEDB-4DCD-A11C-10A51AE9C92A}">
      <dgm:prSet/>
      <dgm:spPr/>
      <dgm:t>
        <a:bodyPr/>
        <a:lstStyle/>
        <a:p>
          <a:endParaRPr lang="en-AU"/>
        </a:p>
      </dgm:t>
    </dgm:pt>
    <dgm:pt modelId="{849C90BF-652C-4584-9778-43E3A904B24F}">
      <dgm:prSet/>
      <dgm:spPr/>
      <dgm:t>
        <a:bodyPr/>
        <a:lstStyle/>
        <a:p>
          <a:pPr algn="l" rtl="0"/>
          <a:r>
            <a:rPr lang="en-US" b="1" dirty="0" smtClean="0"/>
            <a:t>Family:</a:t>
          </a:r>
          <a:r>
            <a:rPr lang="en-US" dirty="0" smtClean="0"/>
            <a:t> </a:t>
          </a:r>
          <a:r>
            <a:rPr lang="en-US" dirty="0" err="1" smtClean="0"/>
            <a:t>Xanthomonadaceae</a:t>
          </a:r>
          <a:endParaRPr lang="en-US" dirty="0"/>
        </a:p>
      </dgm:t>
    </dgm:pt>
    <dgm:pt modelId="{31E834C1-E7F9-4360-B08A-9F3ECFFBF439}" type="parTrans" cxnId="{7A8F87C0-38F9-4D46-9C87-E533B20A7C08}">
      <dgm:prSet/>
      <dgm:spPr/>
      <dgm:t>
        <a:bodyPr/>
        <a:lstStyle/>
        <a:p>
          <a:endParaRPr lang="en-AU"/>
        </a:p>
      </dgm:t>
    </dgm:pt>
    <dgm:pt modelId="{88A84683-6619-47F5-B96A-B9BDBDAEBDF6}" type="sibTrans" cxnId="{7A8F87C0-38F9-4D46-9C87-E533B20A7C08}">
      <dgm:prSet/>
      <dgm:spPr/>
      <dgm:t>
        <a:bodyPr/>
        <a:lstStyle/>
        <a:p>
          <a:endParaRPr lang="en-AU"/>
        </a:p>
      </dgm:t>
    </dgm:pt>
    <dgm:pt modelId="{0B56DC7C-BEBA-4505-9F5B-08C1B03C370D}">
      <dgm:prSet/>
      <dgm:spPr/>
      <dgm:t>
        <a:bodyPr/>
        <a:lstStyle/>
        <a:p>
          <a:pPr algn="l" rtl="0"/>
          <a:r>
            <a:rPr lang="en-US" b="1" dirty="0" smtClean="0"/>
            <a:t>Genus:</a:t>
          </a:r>
          <a:r>
            <a:rPr lang="en-US" dirty="0" smtClean="0"/>
            <a:t> </a:t>
          </a:r>
          <a:r>
            <a:rPr lang="en-US" dirty="0" err="1" smtClean="0"/>
            <a:t>Xylella</a:t>
          </a:r>
          <a:endParaRPr lang="en-US" dirty="0"/>
        </a:p>
      </dgm:t>
    </dgm:pt>
    <dgm:pt modelId="{21431E05-57E3-49B3-8A46-4F620D79C40A}" type="parTrans" cxnId="{9A6DC188-0C92-494A-8C3B-E31D34B179DE}">
      <dgm:prSet/>
      <dgm:spPr/>
      <dgm:t>
        <a:bodyPr/>
        <a:lstStyle/>
        <a:p>
          <a:endParaRPr lang="en-AU"/>
        </a:p>
      </dgm:t>
    </dgm:pt>
    <dgm:pt modelId="{F16260C1-723D-453C-AD7F-C071F83D4C30}" type="sibTrans" cxnId="{9A6DC188-0C92-494A-8C3B-E31D34B179DE}">
      <dgm:prSet/>
      <dgm:spPr/>
      <dgm:t>
        <a:bodyPr/>
        <a:lstStyle/>
        <a:p>
          <a:endParaRPr lang="en-AU"/>
        </a:p>
      </dgm:t>
    </dgm:pt>
    <dgm:pt modelId="{1CCEE97F-5E6D-4977-9CE5-EECC968927DE}">
      <dgm:prSet/>
      <dgm:spPr/>
      <dgm:t>
        <a:bodyPr/>
        <a:lstStyle/>
        <a:p>
          <a:pPr algn="l" rtl="0"/>
          <a:r>
            <a:rPr lang="en-US" b="1" dirty="0" smtClean="0"/>
            <a:t>Species:</a:t>
          </a:r>
          <a:r>
            <a:rPr lang="en-US" dirty="0" smtClean="0"/>
            <a:t> </a:t>
          </a:r>
          <a:r>
            <a:rPr lang="en-US" dirty="0" err="1" smtClean="0"/>
            <a:t>Xylella</a:t>
          </a:r>
          <a:r>
            <a:rPr lang="en-US" dirty="0" smtClean="0"/>
            <a:t> </a:t>
          </a:r>
          <a:r>
            <a:rPr lang="en-US" dirty="0" err="1" smtClean="0"/>
            <a:t>fastidiosa</a:t>
          </a:r>
          <a:endParaRPr lang="en-US" dirty="0"/>
        </a:p>
      </dgm:t>
    </dgm:pt>
    <dgm:pt modelId="{A09C0C37-9707-431C-9EEB-F555A7A3B67E}" type="parTrans" cxnId="{131DF7DE-31D6-4AC4-BD93-BFA3B129BE1B}">
      <dgm:prSet/>
      <dgm:spPr/>
      <dgm:t>
        <a:bodyPr/>
        <a:lstStyle/>
        <a:p>
          <a:endParaRPr lang="en-AU"/>
        </a:p>
      </dgm:t>
    </dgm:pt>
    <dgm:pt modelId="{43499812-BACF-4616-AB81-5F17FD63A811}" type="sibTrans" cxnId="{131DF7DE-31D6-4AC4-BD93-BFA3B129BE1B}">
      <dgm:prSet/>
      <dgm:spPr/>
      <dgm:t>
        <a:bodyPr/>
        <a:lstStyle/>
        <a:p>
          <a:endParaRPr lang="en-AU"/>
        </a:p>
      </dgm:t>
    </dgm:pt>
    <dgm:pt modelId="{A3C0D7BA-32EA-4CBF-BD18-217D0ED4A469}">
      <dgm:prSet/>
      <dgm:spPr/>
      <dgm:t>
        <a:bodyPr/>
        <a:lstStyle/>
        <a:p>
          <a:pPr algn="l" rtl="0"/>
          <a:r>
            <a:rPr lang="en-US" b="1" dirty="0" smtClean="0"/>
            <a:t>Strain:</a:t>
          </a:r>
          <a:r>
            <a:rPr lang="en-US" dirty="0" smtClean="0"/>
            <a:t> </a:t>
          </a:r>
          <a:r>
            <a:rPr lang="en-US" dirty="0" err="1" smtClean="0"/>
            <a:t>Xylella</a:t>
          </a:r>
          <a:r>
            <a:rPr lang="en-US" dirty="0" smtClean="0"/>
            <a:t> </a:t>
          </a:r>
          <a:r>
            <a:rPr lang="en-US" dirty="0" err="1" smtClean="0"/>
            <a:t>fastidiosa</a:t>
          </a:r>
          <a:r>
            <a:rPr lang="en-US" dirty="0" smtClean="0"/>
            <a:t> Dixon</a:t>
          </a:r>
          <a:endParaRPr lang="en-AU" dirty="0"/>
        </a:p>
      </dgm:t>
    </dgm:pt>
    <dgm:pt modelId="{A275696C-C613-4AE0-B7B2-54A9B7C2ADD4}" type="parTrans" cxnId="{7356E03D-D011-4DD2-8D41-0C6245A9DEE3}">
      <dgm:prSet/>
      <dgm:spPr/>
      <dgm:t>
        <a:bodyPr/>
        <a:lstStyle/>
        <a:p>
          <a:endParaRPr lang="en-AU"/>
        </a:p>
      </dgm:t>
    </dgm:pt>
    <dgm:pt modelId="{F80B7327-E2F1-40FA-B642-F056E7ACEAD7}" type="sibTrans" cxnId="{7356E03D-D011-4DD2-8D41-0C6245A9DEE3}">
      <dgm:prSet/>
      <dgm:spPr/>
      <dgm:t>
        <a:bodyPr/>
        <a:lstStyle/>
        <a:p>
          <a:endParaRPr lang="en-AU"/>
        </a:p>
      </dgm:t>
    </dgm:pt>
    <dgm:pt modelId="{D65CD097-1B13-432A-9100-59A0643274F3}" type="pres">
      <dgm:prSet presAssocID="{16E26491-231D-4592-A743-B3BC8C892E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F124EFF4-5C02-447A-B7FE-1A23BA0FD39B}" type="pres">
      <dgm:prSet presAssocID="{16E26491-231D-4592-A743-B3BC8C892E4D}" presName="pyramid" presStyleLbl="node1" presStyleIdx="0" presStyleCnt="1"/>
      <dgm:spPr/>
    </dgm:pt>
    <dgm:pt modelId="{9B6EC7E9-150E-4F93-A49B-2B063C109715}" type="pres">
      <dgm:prSet presAssocID="{16E26491-231D-4592-A743-B3BC8C892E4D}" presName="theList" presStyleCnt="0"/>
      <dgm:spPr/>
    </dgm:pt>
    <dgm:pt modelId="{91663B0F-9CB2-41E6-B16C-A3C4CEE5B384}" type="pres">
      <dgm:prSet presAssocID="{D0B66BB2-5CBB-4664-8F4D-5CCF270174AD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473A3C-46A1-4957-ADA4-222B0ADC511F}" type="pres">
      <dgm:prSet presAssocID="{D0B66BB2-5CBB-4664-8F4D-5CCF270174AD}" presName="aSpace" presStyleCnt="0"/>
      <dgm:spPr/>
    </dgm:pt>
    <dgm:pt modelId="{392647F6-6777-4111-9CA0-F5CB0BC4944E}" type="pres">
      <dgm:prSet presAssocID="{64189382-C2A4-4DE8-A06A-57D157D224CD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C7649E-8509-416E-A24B-A1A4A46A538C}" type="pres">
      <dgm:prSet presAssocID="{64189382-C2A4-4DE8-A06A-57D157D224CD}" presName="aSpace" presStyleCnt="0"/>
      <dgm:spPr/>
    </dgm:pt>
    <dgm:pt modelId="{A5CEFE3F-C1D9-4009-8EF1-0F77989ECECB}" type="pres">
      <dgm:prSet presAssocID="{1AD46E20-A343-4154-8457-16C2671889C1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15F631-4384-46EF-A1FA-5F76F2FAF86F}" type="pres">
      <dgm:prSet presAssocID="{1AD46E20-A343-4154-8457-16C2671889C1}" presName="aSpace" presStyleCnt="0"/>
      <dgm:spPr/>
    </dgm:pt>
    <dgm:pt modelId="{689E9C5F-5F55-402C-BF34-32567A1049F7}" type="pres">
      <dgm:prSet presAssocID="{556A2E51-6A9F-4ED0-B458-7AA4E18AFCA9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D0BF94-87E1-4644-AB05-4F98C0DA1F5C}" type="pres">
      <dgm:prSet presAssocID="{556A2E51-6A9F-4ED0-B458-7AA4E18AFCA9}" presName="aSpace" presStyleCnt="0"/>
      <dgm:spPr/>
    </dgm:pt>
    <dgm:pt modelId="{BFA02547-4BA2-435E-A21B-F4D02AF49A4D}" type="pres">
      <dgm:prSet presAssocID="{849C90BF-652C-4584-9778-43E3A904B24F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43772E9-7C2A-49B0-9731-C04EE8280807}" type="pres">
      <dgm:prSet presAssocID="{849C90BF-652C-4584-9778-43E3A904B24F}" presName="aSpace" presStyleCnt="0"/>
      <dgm:spPr/>
    </dgm:pt>
    <dgm:pt modelId="{C5E5E408-011A-4467-B5AD-33623A1B822F}" type="pres">
      <dgm:prSet presAssocID="{0B56DC7C-BEBA-4505-9F5B-08C1B03C370D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69E5B0-40BE-4F1B-8880-5346D788F54C}" type="pres">
      <dgm:prSet presAssocID="{0B56DC7C-BEBA-4505-9F5B-08C1B03C370D}" presName="aSpace" presStyleCnt="0"/>
      <dgm:spPr/>
    </dgm:pt>
    <dgm:pt modelId="{69C77ED6-E1EA-48DF-87D0-7368E0A41F99}" type="pres">
      <dgm:prSet presAssocID="{1CCEE97F-5E6D-4977-9CE5-EECC968927DE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0541A7-8C74-4CBB-89F1-6651FD7E5BE5}" type="pres">
      <dgm:prSet presAssocID="{1CCEE97F-5E6D-4977-9CE5-EECC968927DE}" presName="aSpace" presStyleCnt="0"/>
      <dgm:spPr/>
    </dgm:pt>
    <dgm:pt modelId="{027789C1-99B8-4787-8770-720DB502BBFB}" type="pres">
      <dgm:prSet presAssocID="{A3C0D7BA-32EA-4CBF-BD18-217D0ED4A469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5E16B6-5006-47A9-B4B1-00D26515447B}" type="pres">
      <dgm:prSet presAssocID="{A3C0D7BA-32EA-4CBF-BD18-217D0ED4A469}" presName="aSpace" presStyleCnt="0"/>
      <dgm:spPr/>
    </dgm:pt>
  </dgm:ptLst>
  <dgm:cxnLst>
    <dgm:cxn modelId="{7A8F87C0-38F9-4D46-9C87-E533B20A7C08}" srcId="{16E26491-231D-4592-A743-B3BC8C892E4D}" destId="{849C90BF-652C-4584-9778-43E3A904B24F}" srcOrd="4" destOrd="0" parTransId="{31E834C1-E7F9-4360-B08A-9F3ECFFBF439}" sibTransId="{88A84683-6619-47F5-B96A-B9BDBDAEBDF6}"/>
    <dgm:cxn modelId="{47F55955-ECFB-483E-9FFD-B0C5A993A3E3}" srcId="{16E26491-231D-4592-A743-B3BC8C892E4D}" destId="{D0B66BB2-5CBB-4664-8F4D-5CCF270174AD}" srcOrd="0" destOrd="0" parTransId="{14786550-F20E-433B-B092-D8751EB7EED7}" sibTransId="{C14A29C8-7A4C-44A1-9684-D270BCF4965F}"/>
    <dgm:cxn modelId="{A9544778-A112-409F-92CB-594C0A51BD72}" type="presOf" srcId="{A3C0D7BA-32EA-4CBF-BD18-217D0ED4A469}" destId="{027789C1-99B8-4787-8770-720DB502BBFB}" srcOrd="0" destOrd="0" presId="urn:microsoft.com/office/officeart/2005/8/layout/pyramid2"/>
    <dgm:cxn modelId="{A1DD1CB4-B169-4E8D-85FF-D09BAA6C1671}" type="presOf" srcId="{64189382-C2A4-4DE8-A06A-57D157D224CD}" destId="{392647F6-6777-4111-9CA0-F5CB0BC4944E}" srcOrd="0" destOrd="0" presId="urn:microsoft.com/office/officeart/2005/8/layout/pyramid2"/>
    <dgm:cxn modelId="{EF69EA1E-4274-47DD-B88C-44E49FDD25EE}" type="presOf" srcId="{D0B66BB2-5CBB-4664-8F4D-5CCF270174AD}" destId="{91663B0F-9CB2-41E6-B16C-A3C4CEE5B384}" srcOrd="0" destOrd="0" presId="urn:microsoft.com/office/officeart/2005/8/layout/pyramid2"/>
    <dgm:cxn modelId="{76C1325B-BEDB-4DCD-A11C-10A51AE9C92A}" srcId="{16E26491-231D-4592-A743-B3BC8C892E4D}" destId="{556A2E51-6A9F-4ED0-B458-7AA4E18AFCA9}" srcOrd="3" destOrd="0" parTransId="{886C42B4-FB93-4C52-B76A-FFD351118C9A}" sibTransId="{3A6A26FD-41EA-4C43-AE13-EF8FFEFAEC1F}"/>
    <dgm:cxn modelId="{A5A01BCD-FBB3-4B78-94A7-2A251974AC66}" type="presOf" srcId="{1CCEE97F-5E6D-4977-9CE5-EECC968927DE}" destId="{69C77ED6-E1EA-48DF-87D0-7368E0A41F99}" srcOrd="0" destOrd="0" presId="urn:microsoft.com/office/officeart/2005/8/layout/pyramid2"/>
    <dgm:cxn modelId="{7D015205-C3F3-40D0-9E33-1C8640FDC1B2}" type="presOf" srcId="{0B56DC7C-BEBA-4505-9F5B-08C1B03C370D}" destId="{C5E5E408-011A-4467-B5AD-33623A1B822F}" srcOrd="0" destOrd="0" presId="urn:microsoft.com/office/officeart/2005/8/layout/pyramid2"/>
    <dgm:cxn modelId="{9A6DC188-0C92-494A-8C3B-E31D34B179DE}" srcId="{16E26491-231D-4592-A743-B3BC8C892E4D}" destId="{0B56DC7C-BEBA-4505-9F5B-08C1B03C370D}" srcOrd="5" destOrd="0" parTransId="{21431E05-57E3-49B3-8A46-4F620D79C40A}" sibTransId="{F16260C1-723D-453C-AD7F-C071F83D4C30}"/>
    <dgm:cxn modelId="{2862B0CE-FF8F-493D-8482-1F0AF2EB4E15}" type="presOf" srcId="{849C90BF-652C-4584-9778-43E3A904B24F}" destId="{BFA02547-4BA2-435E-A21B-F4D02AF49A4D}" srcOrd="0" destOrd="0" presId="urn:microsoft.com/office/officeart/2005/8/layout/pyramid2"/>
    <dgm:cxn modelId="{2DC2718A-4EE5-4D9C-8E51-762B77E9F753}" type="presOf" srcId="{1AD46E20-A343-4154-8457-16C2671889C1}" destId="{A5CEFE3F-C1D9-4009-8EF1-0F77989ECECB}" srcOrd="0" destOrd="0" presId="urn:microsoft.com/office/officeart/2005/8/layout/pyramid2"/>
    <dgm:cxn modelId="{73AABEC5-9B69-42F5-8B8A-47BE171CE473}" srcId="{16E26491-231D-4592-A743-B3BC8C892E4D}" destId="{64189382-C2A4-4DE8-A06A-57D157D224CD}" srcOrd="1" destOrd="0" parTransId="{BE32C9CB-E1F8-401E-9769-EE0F21E630C9}" sibTransId="{378F097D-8804-45BD-A572-A075E9EF33CB}"/>
    <dgm:cxn modelId="{C26A0E2D-8619-4AEA-9C3E-107B3ACEE4EE}" srcId="{16E26491-231D-4592-A743-B3BC8C892E4D}" destId="{1AD46E20-A343-4154-8457-16C2671889C1}" srcOrd="2" destOrd="0" parTransId="{1DE9A334-5167-4729-B122-8EE981F9DDBB}" sibTransId="{4CFFA850-5163-44F6-B513-AD23B8345DB9}"/>
    <dgm:cxn modelId="{7356E03D-D011-4DD2-8D41-0C6245A9DEE3}" srcId="{16E26491-231D-4592-A743-B3BC8C892E4D}" destId="{A3C0D7BA-32EA-4CBF-BD18-217D0ED4A469}" srcOrd="7" destOrd="0" parTransId="{A275696C-C613-4AE0-B7B2-54A9B7C2ADD4}" sibTransId="{F80B7327-E2F1-40FA-B642-F056E7ACEAD7}"/>
    <dgm:cxn modelId="{131DF7DE-31D6-4AC4-BD93-BFA3B129BE1B}" srcId="{16E26491-231D-4592-A743-B3BC8C892E4D}" destId="{1CCEE97F-5E6D-4977-9CE5-EECC968927DE}" srcOrd="6" destOrd="0" parTransId="{A09C0C37-9707-431C-9EEB-F555A7A3B67E}" sibTransId="{43499812-BACF-4616-AB81-5F17FD63A811}"/>
    <dgm:cxn modelId="{678072E8-D852-4AE8-946A-2933F1C8E19D}" type="presOf" srcId="{16E26491-231D-4592-A743-B3BC8C892E4D}" destId="{D65CD097-1B13-432A-9100-59A0643274F3}" srcOrd="0" destOrd="0" presId="urn:microsoft.com/office/officeart/2005/8/layout/pyramid2"/>
    <dgm:cxn modelId="{B4104619-EC37-43E6-977A-2402AC0820AD}" type="presOf" srcId="{556A2E51-6A9F-4ED0-B458-7AA4E18AFCA9}" destId="{689E9C5F-5F55-402C-BF34-32567A1049F7}" srcOrd="0" destOrd="0" presId="urn:microsoft.com/office/officeart/2005/8/layout/pyramid2"/>
    <dgm:cxn modelId="{314AA903-10D6-43C8-A5CC-742EC92E6461}" type="presParOf" srcId="{D65CD097-1B13-432A-9100-59A0643274F3}" destId="{F124EFF4-5C02-447A-B7FE-1A23BA0FD39B}" srcOrd="0" destOrd="0" presId="urn:microsoft.com/office/officeart/2005/8/layout/pyramid2"/>
    <dgm:cxn modelId="{38DAF5C2-0759-46D1-85DA-A0BE7A443A44}" type="presParOf" srcId="{D65CD097-1B13-432A-9100-59A0643274F3}" destId="{9B6EC7E9-150E-4F93-A49B-2B063C109715}" srcOrd="1" destOrd="0" presId="urn:microsoft.com/office/officeart/2005/8/layout/pyramid2"/>
    <dgm:cxn modelId="{CEF3CB20-8F0C-476A-9488-5DC0458C3436}" type="presParOf" srcId="{9B6EC7E9-150E-4F93-A49B-2B063C109715}" destId="{91663B0F-9CB2-41E6-B16C-A3C4CEE5B384}" srcOrd="0" destOrd="0" presId="urn:microsoft.com/office/officeart/2005/8/layout/pyramid2"/>
    <dgm:cxn modelId="{A84038FF-8F1D-40EA-9958-167730A4C000}" type="presParOf" srcId="{9B6EC7E9-150E-4F93-A49B-2B063C109715}" destId="{A6473A3C-46A1-4957-ADA4-222B0ADC511F}" srcOrd="1" destOrd="0" presId="urn:microsoft.com/office/officeart/2005/8/layout/pyramid2"/>
    <dgm:cxn modelId="{E44E468B-32CC-4407-903B-B22D518048E9}" type="presParOf" srcId="{9B6EC7E9-150E-4F93-A49B-2B063C109715}" destId="{392647F6-6777-4111-9CA0-F5CB0BC4944E}" srcOrd="2" destOrd="0" presId="urn:microsoft.com/office/officeart/2005/8/layout/pyramid2"/>
    <dgm:cxn modelId="{9E586E2F-73AC-447D-8529-6FDBA62960FB}" type="presParOf" srcId="{9B6EC7E9-150E-4F93-A49B-2B063C109715}" destId="{75C7649E-8509-416E-A24B-A1A4A46A538C}" srcOrd="3" destOrd="0" presId="urn:microsoft.com/office/officeart/2005/8/layout/pyramid2"/>
    <dgm:cxn modelId="{F62E9328-90BB-4521-85DF-44A2A43A4EF2}" type="presParOf" srcId="{9B6EC7E9-150E-4F93-A49B-2B063C109715}" destId="{A5CEFE3F-C1D9-4009-8EF1-0F77989ECECB}" srcOrd="4" destOrd="0" presId="urn:microsoft.com/office/officeart/2005/8/layout/pyramid2"/>
    <dgm:cxn modelId="{7535A4AB-FF02-4BA6-8EC5-146ACF37BDC5}" type="presParOf" srcId="{9B6EC7E9-150E-4F93-A49B-2B063C109715}" destId="{2315F631-4384-46EF-A1FA-5F76F2FAF86F}" srcOrd="5" destOrd="0" presId="urn:microsoft.com/office/officeart/2005/8/layout/pyramid2"/>
    <dgm:cxn modelId="{D5AB6BA1-D82E-4696-A682-0679DE385A8F}" type="presParOf" srcId="{9B6EC7E9-150E-4F93-A49B-2B063C109715}" destId="{689E9C5F-5F55-402C-BF34-32567A1049F7}" srcOrd="6" destOrd="0" presId="urn:microsoft.com/office/officeart/2005/8/layout/pyramid2"/>
    <dgm:cxn modelId="{83972BC7-FD22-419B-8409-736DAD7D05E8}" type="presParOf" srcId="{9B6EC7E9-150E-4F93-A49B-2B063C109715}" destId="{23D0BF94-87E1-4644-AB05-4F98C0DA1F5C}" srcOrd="7" destOrd="0" presId="urn:microsoft.com/office/officeart/2005/8/layout/pyramid2"/>
    <dgm:cxn modelId="{7BB2D2BA-5B62-47CA-A11B-3ED1A81500BE}" type="presParOf" srcId="{9B6EC7E9-150E-4F93-A49B-2B063C109715}" destId="{BFA02547-4BA2-435E-A21B-F4D02AF49A4D}" srcOrd="8" destOrd="0" presId="urn:microsoft.com/office/officeart/2005/8/layout/pyramid2"/>
    <dgm:cxn modelId="{8728DA76-3D8D-4681-8D75-EFF750A9D7A2}" type="presParOf" srcId="{9B6EC7E9-150E-4F93-A49B-2B063C109715}" destId="{E43772E9-7C2A-49B0-9731-C04EE8280807}" srcOrd="9" destOrd="0" presId="urn:microsoft.com/office/officeart/2005/8/layout/pyramid2"/>
    <dgm:cxn modelId="{A23B2125-4A1D-4D7A-BFF9-BE906CB40B34}" type="presParOf" srcId="{9B6EC7E9-150E-4F93-A49B-2B063C109715}" destId="{C5E5E408-011A-4467-B5AD-33623A1B822F}" srcOrd="10" destOrd="0" presId="urn:microsoft.com/office/officeart/2005/8/layout/pyramid2"/>
    <dgm:cxn modelId="{AF98D828-BB25-4267-974B-8242CB9A4912}" type="presParOf" srcId="{9B6EC7E9-150E-4F93-A49B-2B063C109715}" destId="{6E69E5B0-40BE-4F1B-8880-5346D788F54C}" srcOrd="11" destOrd="0" presId="urn:microsoft.com/office/officeart/2005/8/layout/pyramid2"/>
    <dgm:cxn modelId="{FFCB8C4E-6826-4B40-BEDB-BDDC9C307CC9}" type="presParOf" srcId="{9B6EC7E9-150E-4F93-A49B-2B063C109715}" destId="{69C77ED6-E1EA-48DF-87D0-7368E0A41F99}" srcOrd="12" destOrd="0" presId="urn:microsoft.com/office/officeart/2005/8/layout/pyramid2"/>
    <dgm:cxn modelId="{C8A333BE-CA46-4C44-989A-3064C31B5ACE}" type="presParOf" srcId="{9B6EC7E9-150E-4F93-A49B-2B063C109715}" destId="{EF0541A7-8C74-4CBB-89F1-6651FD7E5BE5}" srcOrd="13" destOrd="0" presId="urn:microsoft.com/office/officeart/2005/8/layout/pyramid2"/>
    <dgm:cxn modelId="{9D15E91C-E196-4096-BC66-869DF2450BE0}" type="presParOf" srcId="{9B6EC7E9-150E-4F93-A49B-2B063C109715}" destId="{027789C1-99B8-4787-8770-720DB502BBFB}" srcOrd="14" destOrd="0" presId="urn:microsoft.com/office/officeart/2005/8/layout/pyramid2"/>
    <dgm:cxn modelId="{122916A8-14DF-44F3-A275-53C9FB5F38E4}" type="presParOf" srcId="{9B6EC7E9-150E-4F93-A49B-2B063C109715}" destId="{0A5E16B6-5006-47A9-B4B1-00D26515447B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F79AE-D873-4237-BC60-554ED5DD0AD2}">
      <dsp:nvSpPr>
        <dsp:cNvPr id="0" name=""/>
        <dsp:cNvSpPr/>
      </dsp:nvSpPr>
      <dsp:spPr>
        <a:xfrm>
          <a:off x="5915330" y="2857641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1"/>
              </a:lnTo>
              <a:lnTo>
                <a:pt x="1014565" y="176081"/>
              </a:lnTo>
              <a:lnTo>
                <a:pt x="1014565" y="35216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3932-F89F-4958-865D-BB1E5997B43E}">
      <dsp:nvSpPr>
        <dsp:cNvPr id="0" name=""/>
        <dsp:cNvSpPr/>
      </dsp:nvSpPr>
      <dsp:spPr>
        <a:xfrm>
          <a:off x="4900765" y="2857641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1014565" y="0"/>
              </a:moveTo>
              <a:lnTo>
                <a:pt x="1014565" y="176081"/>
              </a:lnTo>
              <a:lnTo>
                <a:pt x="0" y="176081"/>
              </a:lnTo>
              <a:lnTo>
                <a:pt x="0" y="35216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CFDF4-9C0B-4CD0-8470-5D44AF209DB9}">
      <dsp:nvSpPr>
        <dsp:cNvPr id="0" name=""/>
        <dsp:cNvSpPr/>
      </dsp:nvSpPr>
      <dsp:spPr>
        <a:xfrm>
          <a:off x="3886199" y="1666994"/>
          <a:ext cx="2029130" cy="35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1"/>
              </a:lnTo>
              <a:lnTo>
                <a:pt x="2029130" y="176081"/>
              </a:lnTo>
              <a:lnTo>
                <a:pt x="2029130" y="35216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9DB9D-BB5E-41FA-A655-780A3EDAEADC}">
      <dsp:nvSpPr>
        <dsp:cNvPr id="0" name=""/>
        <dsp:cNvSpPr/>
      </dsp:nvSpPr>
      <dsp:spPr>
        <a:xfrm>
          <a:off x="1857069" y="2857641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1"/>
              </a:lnTo>
              <a:lnTo>
                <a:pt x="1014565" y="176081"/>
              </a:lnTo>
              <a:lnTo>
                <a:pt x="1014565" y="35216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9E28C-8368-4631-A6F0-6B0377E5AD4B}">
      <dsp:nvSpPr>
        <dsp:cNvPr id="0" name=""/>
        <dsp:cNvSpPr/>
      </dsp:nvSpPr>
      <dsp:spPr>
        <a:xfrm>
          <a:off x="842504" y="2857641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1014565" y="0"/>
              </a:moveTo>
              <a:lnTo>
                <a:pt x="1014565" y="176081"/>
              </a:lnTo>
              <a:lnTo>
                <a:pt x="0" y="176081"/>
              </a:lnTo>
              <a:lnTo>
                <a:pt x="0" y="35216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FD28-74B4-47FE-ACA1-9B64E0865946}">
      <dsp:nvSpPr>
        <dsp:cNvPr id="0" name=""/>
        <dsp:cNvSpPr/>
      </dsp:nvSpPr>
      <dsp:spPr>
        <a:xfrm>
          <a:off x="1857069" y="1666994"/>
          <a:ext cx="2029130" cy="352163"/>
        </a:xfrm>
        <a:custGeom>
          <a:avLst/>
          <a:gdLst/>
          <a:ahLst/>
          <a:cxnLst/>
          <a:rect l="0" t="0" r="0" b="0"/>
          <a:pathLst>
            <a:path>
              <a:moveTo>
                <a:pt x="2029130" y="0"/>
              </a:moveTo>
              <a:lnTo>
                <a:pt x="2029130" y="176081"/>
              </a:lnTo>
              <a:lnTo>
                <a:pt x="0" y="176081"/>
              </a:lnTo>
              <a:lnTo>
                <a:pt x="0" y="35216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15E0E-A4C5-4073-A612-E98E8CEF431F}">
      <dsp:nvSpPr>
        <dsp:cNvPr id="0" name=""/>
        <dsp:cNvSpPr/>
      </dsp:nvSpPr>
      <dsp:spPr>
        <a:xfrm>
          <a:off x="3047716" y="828511"/>
          <a:ext cx="1676967" cy="838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simMC</a:t>
          </a:r>
          <a:endParaRPr lang="en-AU" sz="1200" kern="1200" dirty="0"/>
        </a:p>
      </dsp:txBody>
      <dsp:txXfrm>
        <a:off x="3047716" y="828511"/>
        <a:ext cx="1676967" cy="838483"/>
      </dsp:txXfrm>
    </dsp:sp>
    <dsp:sp modelId="{2A65BB82-83E2-4735-A10D-FF5CFC061886}">
      <dsp:nvSpPr>
        <dsp:cNvPr id="0" name=""/>
        <dsp:cNvSpPr/>
      </dsp:nvSpPr>
      <dsp:spPr>
        <a:xfrm>
          <a:off x="1018585" y="2019158"/>
          <a:ext cx="1676967" cy="83848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contigs</a:t>
          </a:r>
          <a:r>
            <a:rPr lang="en-US" sz="1200" kern="1200" dirty="0" smtClean="0"/>
            <a:t> ≥ 8,000 </a:t>
          </a:r>
          <a:r>
            <a:rPr lang="en-US" sz="1200" kern="1200" dirty="0" err="1" smtClean="0"/>
            <a:t>bp</a:t>
          </a:r>
          <a:endParaRPr lang="en-AU" sz="1200" kern="1200" dirty="0"/>
        </a:p>
      </dsp:txBody>
      <dsp:txXfrm>
        <a:off x="1018585" y="2019158"/>
        <a:ext cx="1676967" cy="838483"/>
      </dsp:txXfrm>
    </dsp:sp>
    <dsp:sp modelId="{F3214774-52BC-4DAF-93CF-82C943ED50B1}">
      <dsp:nvSpPr>
        <dsp:cNvPr id="0" name=""/>
        <dsp:cNvSpPr/>
      </dsp:nvSpPr>
      <dsp:spPr>
        <a:xfrm>
          <a:off x="4020" y="3209805"/>
          <a:ext cx="1676967" cy="838483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Phrap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8000 </a:t>
          </a:r>
          <a:r>
            <a:rPr lang="en-US" sz="1200" kern="1200" dirty="0" err="1" smtClean="0"/>
            <a:t>bp</a:t>
          </a:r>
          <a:r>
            <a:rPr lang="en-US" sz="1200" kern="1200" dirty="0" smtClean="0"/>
            <a:t>*</a:t>
          </a:r>
          <a:endParaRPr lang="en-US" sz="1200" kern="1200" dirty="0"/>
        </a:p>
      </dsp:txBody>
      <dsp:txXfrm>
        <a:off x="4020" y="3209805"/>
        <a:ext cx="1676967" cy="838483"/>
      </dsp:txXfrm>
    </dsp:sp>
    <dsp:sp modelId="{881D25AB-A613-4F58-B794-C51FCD5290CF}">
      <dsp:nvSpPr>
        <dsp:cNvPr id="0" name=""/>
        <dsp:cNvSpPr/>
      </dsp:nvSpPr>
      <dsp:spPr>
        <a:xfrm>
          <a:off x="2033151" y="3209805"/>
          <a:ext cx="1676967" cy="838483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Arachne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8000 </a:t>
          </a:r>
          <a:r>
            <a:rPr lang="en-US" sz="1200" kern="1200" dirty="0" err="1" smtClean="0"/>
            <a:t>bp</a:t>
          </a:r>
          <a:r>
            <a:rPr lang="en-US" sz="1200" kern="1200" dirty="0" smtClean="0"/>
            <a:t>*</a:t>
          </a:r>
          <a:endParaRPr lang="en-AU" sz="1200" kern="1200" dirty="0"/>
        </a:p>
      </dsp:txBody>
      <dsp:txXfrm>
        <a:off x="2033151" y="3209805"/>
        <a:ext cx="1676967" cy="838483"/>
      </dsp:txXfrm>
    </dsp:sp>
    <dsp:sp modelId="{FBEC7A1C-4D9A-451B-87C6-62B496F9FF66}">
      <dsp:nvSpPr>
        <dsp:cNvPr id="0" name=""/>
        <dsp:cNvSpPr/>
      </dsp:nvSpPr>
      <dsp:spPr>
        <a:xfrm>
          <a:off x="5076846" y="2019158"/>
          <a:ext cx="1676967" cy="838483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major </a:t>
          </a:r>
          <a:r>
            <a:rPr lang="en-US" sz="1200" kern="1200" dirty="0" err="1" smtClean="0"/>
            <a:t>contigs</a:t>
          </a:r>
          <a:endParaRPr lang="en-AU" sz="1200" kern="1200" dirty="0"/>
        </a:p>
      </dsp:txBody>
      <dsp:txXfrm>
        <a:off x="5076846" y="2019158"/>
        <a:ext cx="1676967" cy="838483"/>
      </dsp:txXfrm>
    </dsp:sp>
    <dsp:sp modelId="{8965E779-862B-41C9-A80A-001E4BB9B402}">
      <dsp:nvSpPr>
        <dsp:cNvPr id="0" name=""/>
        <dsp:cNvSpPr/>
      </dsp:nvSpPr>
      <dsp:spPr>
        <a:xfrm>
          <a:off x="4062281" y="3209805"/>
          <a:ext cx="1676967" cy="838483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Phrap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230 </a:t>
          </a:r>
          <a:r>
            <a:rPr lang="en-US" sz="1200" kern="1200" dirty="0" err="1" smtClean="0"/>
            <a:t>bp</a:t>
          </a:r>
          <a:r>
            <a:rPr lang="en-US" sz="1200" kern="1200" dirty="0" smtClean="0"/>
            <a:t>*</a:t>
          </a:r>
          <a:endParaRPr lang="en-AU" sz="1200" kern="1200" dirty="0"/>
        </a:p>
      </dsp:txBody>
      <dsp:txXfrm>
        <a:off x="4062281" y="3209805"/>
        <a:ext cx="1676967" cy="838483"/>
      </dsp:txXfrm>
    </dsp:sp>
    <dsp:sp modelId="{28138949-8802-4419-BBC4-8E144E541FBF}">
      <dsp:nvSpPr>
        <dsp:cNvPr id="0" name=""/>
        <dsp:cNvSpPr/>
      </dsp:nvSpPr>
      <dsp:spPr>
        <a:xfrm>
          <a:off x="6091412" y="3209805"/>
          <a:ext cx="1676967" cy="838483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Arachne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1334 </a:t>
          </a:r>
          <a:r>
            <a:rPr lang="en-US" sz="1200" kern="1200" dirty="0" err="1" smtClean="0"/>
            <a:t>bp</a:t>
          </a:r>
          <a:r>
            <a:rPr lang="en-US" sz="1200" kern="1200" dirty="0" smtClean="0"/>
            <a:t>*</a:t>
          </a:r>
          <a:endParaRPr lang="en-AU" sz="1200" kern="1200" dirty="0"/>
        </a:p>
      </dsp:txBody>
      <dsp:txXfrm>
        <a:off x="6091412" y="3209805"/>
        <a:ext cx="1676967" cy="8384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77700-A187-4604-8894-EF928126CCCE}">
      <dsp:nvSpPr>
        <dsp:cNvPr id="0" name=""/>
        <dsp:cNvSpPr/>
      </dsp:nvSpPr>
      <dsp:spPr>
        <a:xfrm>
          <a:off x="5767985" y="2803087"/>
          <a:ext cx="218812" cy="17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35"/>
              </a:lnTo>
              <a:lnTo>
                <a:pt x="218812" y="170673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3E2E2-3762-4CE8-9BFF-10B9BEFF3CE3}">
      <dsp:nvSpPr>
        <dsp:cNvPr id="0" name=""/>
        <dsp:cNvSpPr/>
      </dsp:nvSpPr>
      <dsp:spPr>
        <a:xfrm>
          <a:off x="5767985" y="2803087"/>
          <a:ext cx="218812" cy="67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024"/>
              </a:lnTo>
              <a:lnTo>
                <a:pt x="218812" y="67102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F79AE-D873-4237-BC60-554ED5DD0AD2}">
      <dsp:nvSpPr>
        <dsp:cNvPr id="0" name=""/>
        <dsp:cNvSpPr/>
      </dsp:nvSpPr>
      <dsp:spPr>
        <a:xfrm>
          <a:off x="5468941" y="1767375"/>
          <a:ext cx="882542" cy="30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68"/>
              </a:lnTo>
              <a:lnTo>
                <a:pt x="882542" y="153168"/>
              </a:lnTo>
              <a:lnTo>
                <a:pt x="882542" y="306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33199-418D-445D-BC02-CAC17677F9A4}">
      <dsp:nvSpPr>
        <dsp:cNvPr id="0" name=""/>
        <dsp:cNvSpPr/>
      </dsp:nvSpPr>
      <dsp:spPr>
        <a:xfrm>
          <a:off x="4002899" y="2803087"/>
          <a:ext cx="218812" cy="17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35"/>
              </a:lnTo>
              <a:lnTo>
                <a:pt x="218812" y="170673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613E8-C8EA-416F-9F3E-EFF0D9148A1C}">
      <dsp:nvSpPr>
        <dsp:cNvPr id="0" name=""/>
        <dsp:cNvSpPr/>
      </dsp:nvSpPr>
      <dsp:spPr>
        <a:xfrm>
          <a:off x="4002899" y="2803087"/>
          <a:ext cx="218812" cy="67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024"/>
              </a:lnTo>
              <a:lnTo>
                <a:pt x="218812" y="67102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3932-F89F-4958-865D-BB1E5997B43E}">
      <dsp:nvSpPr>
        <dsp:cNvPr id="0" name=""/>
        <dsp:cNvSpPr/>
      </dsp:nvSpPr>
      <dsp:spPr>
        <a:xfrm>
          <a:off x="4586399" y="1767375"/>
          <a:ext cx="882542" cy="306337"/>
        </a:xfrm>
        <a:custGeom>
          <a:avLst/>
          <a:gdLst/>
          <a:ahLst/>
          <a:cxnLst/>
          <a:rect l="0" t="0" r="0" b="0"/>
          <a:pathLst>
            <a:path>
              <a:moveTo>
                <a:pt x="882542" y="0"/>
              </a:moveTo>
              <a:lnTo>
                <a:pt x="882542" y="153168"/>
              </a:lnTo>
              <a:lnTo>
                <a:pt x="0" y="153168"/>
              </a:lnTo>
              <a:lnTo>
                <a:pt x="0" y="306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CFDF4-9C0B-4CD0-8470-5D44AF209DB9}">
      <dsp:nvSpPr>
        <dsp:cNvPr id="0" name=""/>
        <dsp:cNvSpPr/>
      </dsp:nvSpPr>
      <dsp:spPr>
        <a:xfrm>
          <a:off x="3703856" y="731664"/>
          <a:ext cx="1765085" cy="30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68"/>
              </a:lnTo>
              <a:lnTo>
                <a:pt x="1765085" y="153168"/>
              </a:lnTo>
              <a:lnTo>
                <a:pt x="1765085" y="3063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B974D-D6F6-48A5-87BF-617A0C9DE8BC}">
      <dsp:nvSpPr>
        <dsp:cNvPr id="0" name=""/>
        <dsp:cNvSpPr/>
      </dsp:nvSpPr>
      <dsp:spPr>
        <a:xfrm>
          <a:off x="2237814" y="2803087"/>
          <a:ext cx="218812" cy="17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35"/>
              </a:lnTo>
              <a:lnTo>
                <a:pt x="218812" y="170673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734B-70BD-4C79-9AD2-5E39C471A012}">
      <dsp:nvSpPr>
        <dsp:cNvPr id="0" name=""/>
        <dsp:cNvSpPr/>
      </dsp:nvSpPr>
      <dsp:spPr>
        <a:xfrm>
          <a:off x="2237814" y="2803087"/>
          <a:ext cx="218812" cy="67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024"/>
              </a:lnTo>
              <a:lnTo>
                <a:pt x="218812" y="67102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9DB9D-BB5E-41FA-A655-780A3EDAEADC}">
      <dsp:nvSpPr>
        <dsp:cNvPr id="0" name=""/>
        <dsp:cNvSpPr/>
      </dsp:nvSpPr>
      <dsp:spPr>
        <a:xfrm>
          <a:off x="1938771" y="1767375"/>
          <a:ext cx="882542" cy="30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68"/>
              </a:lnTo>
              <a:lnTo>
                <a:pt x="882542" y="153168"/>
              </a:lnTo>
              <a:lnTo>
                <a:pt x="882542" y="306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BA09A-44E1-4EB4-8D70-C767A6B67A65}">
      <dsp:nvSpPr>
        <dsp:cNvPr id="0" name=""/>
        <dsp:cNvSpPr/>
      </dsp:nvSpPr>
      <dsp:spPr>
        <a:xfrm>
          <a:off x="472729" y="2803087"/>
          <a:ext cx="218812" cy="1706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35"/>
              </a:lnTo>
              <a:lnTo>
                <a:pt x="218812" y="170673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CBC1C-168F-443B-8413-E063E341AE83}">
      <dsp:nvSpPr>
        <dsp:cNvPr id="0" name=""/>
        <dsp:cNvSpPr/>
      </dsp:nvSpPr>
      <dsp:spPr>
        <a:xfrm>
          <a:off x="472729" y="2803087"/>
          <a:ext cx="218812" cy="67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024"/>
              </a:lnTo>
              <a:lnTo>
                <a:pt x="218812" y="671024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9E28C-8368-4631-A6F0-6B0377E5AD4B}">
      <dsp:nvSpPr>
        <dsp:cNvPr id="0" name=""/>
        <dsp:cNvSpPr/>
      </dsp:nvSpPr>
      <dsp:spPr>
        <a:xfrm>
          <a:off x="1056228" y="1767375"/>
          <a:ext cx="882542" cy="306337"/>
        </a:xfrm>
        <a:custGeom>
          <a:avLst/>
          <a:gdLst/>
          <a:ahLst/>
          <a:cxnLst/>
          <a:rect l="0" t="0" r="0" b="0"/>
          <a:pathLst>
            <a:path>
              <a:moveTo>
                <a:pt x="882542" y="0"/>
              </a:moveTo>
              <a:lnTo>
                <a:pt x="882542" y="153168"/>
              </a:lnTo>
              <a:lnTo>
                <a:pt x="0" y="153168"/>
              </a:lnTo>
              <a:lnTo>
                <a:pt x="0" y="306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FD28-74B4-47FE-ACA1-9B64E0865946}">
      <dsp:nvSpPr>
        <dsp:cNvPr id="0" name=""/>
        <dsp:cNvSpPr/>
      </dsp:nvSpPr>
      <dsp:spPr>
        <a:xfrm>
          <a:off x="1938771" y="731664"/>
          <a:ext cx="1765085" cy="306337"/>
        </a:xfrm>
        <a:custGeom>
          <a:avLst/>
          <a:gdLst/>
          <a:ahLst/>
          <a:cxnLst/>
          <a:rect l="0" t="0" r="0" b="0"/>
          <a:pathLst>
            <a:path>
              <a:moveTo>
                <a:pt x="1765085" y="0"/>
              </a:moveTo>
              <a:lnTo>
                <a:pt x="1765085" y="153168"/>
              </a:lnTo>
              <a:lnTo>
                <a:pt x="0" y="153168"/>
              </a:lnTo>
              <a:lnTo>
                <a:pt x="0" y="3063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15E0E-A4C5-4073-A612-E98E8CEF431F}">
      <dsp:nvSpPr>
        <dsp:cNvPr id="0" name=""/>
        <dsp:cNvSpPr/>
      </dsp:nvSpPr>
      <dsp:spPr>
        <a:xfrm>
          <a:off x="2974482" y="2290"/>
          <a:ext cx="1458748" cy="729374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simMC</a:t>
          </a:r>
          <a:endParaRPr lang="en-AU" sz="1200" kern="1200" dirty="0"/>
        </a:p>
      </dsp:txBody>
      <dsp:txXfrm>
        <a:off x="2974482" y="2290"/>
        <a:ext cx="1458748" cy="729374"/>
      </dsp:txXfrm>
    </dsp:sp>
    <dsp:sp modelId="{2A65BB82-83E2-4735-A10D-FF5CFC061886}">
      <dsp:nvSpPr>
        <dsp:cNvPr id="0" name=""/>
        <dsp:cNvSpPr/>
      </dsp:nvSpPr>
      <dsp:spPr>
        <a:xfrm>
          <a:off x="1209397" y="1038001"/>
          <a:ext cx="1458748" cy="72937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contigs</a:t>
          </a:r>
          <a:r>
            <a:rPr lang="en-US" sz="1200" kern="1200" dirty="0" smtClean="0"/>
            <a:t> ≥ 8,000 </a:t>
          </a:r>
          <a:r>
            <a:rPr lang="en-US" sz="1200" kern="1200" dirty="0" err="1" smtClean="0"/>
            <a:t>bp</a:t>
          </a:r>
          <a:endParaRPr lang="en-AU" sz="1200" kern="1200" dirty="0"/>
        </a:p>
      </dsp:txBody>
      <dsp:txXfrm>
        <a:off x="1209397" y="1038001"/>
        <a:ext cx="1458748" cy="729374"/>
      </dsp:txXfrm>
    </dsp:sp>
    <dsp:sp modelId="{F3214774-52BC-4DAF-93CF-82C943ED50B1}">
      <dsp:nvSpPr>
        <dsp:cNvPr id="0" name=""/>
        <dsp:cNvSpPr/>
      </dsp:nvSpPr>
      <dsp:spPr>
        <a:xfrm>
          <a:off x="326854" y="2073712"/>
          <a:ext cx="1458748" cy="72937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Phrap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8000 </a:t>
          </a:r>
          <a:r>
            <a:rPr lang="en-US" sz="1200" kern="1200" dirty="0" err="1" smtClean="0"/>
            <a:t>bp</a:t>
          </a:r>
          <a:endParaRPr lang="en-US" sz="1200" kern="1200" dirty="0"/>
        </a:p>
      </dsp:txBody>
      <dsp:txXfrm>
        <a:off x="326854" y="2073712"/>
        <a:ext cx="1458748" cy="729374"/>
      </dsp:txXfrm>
    </dsp:sp>
    <dsp:sp modelId="{A843F50A-53E0-4414-B972-5E85FD5E94E8}">
      <dsp:nvSpPr>
        <dsp:cNvPr id="0" name=""/>
        <dsp:cNvSpPr/>
      </dsp:nvSpPr>
      <dsp:spPr>
        <a:xfrm>
          <a:off x="691541" y="3109424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U*</a:t>
          </a:r>
          <a:endParaRPr lang="en-US" sz="1200" kern="1200" dirty="0"/>
        </a:p>
      </dsp:txBody>
      <dsp:txXfrm>
        <a:off x="691541" y="3109424"/>
        <a:ext cx="1458748" cy="729374"/>
      </dsp:txXfrm>
    </dsp:sp>
    <dsp:sp modelId="{E5A6B2E0-966C-46B1-9D1E-0FDE8F6E6C91}">
      <dsp:nvSpPr>
        <dsp:cNvPr id="0" name=""/>
        <dsp:cNvSpPr/>
      </dsp:nvSpPr>
      <dsp:spPr>
        <a:xfrm>
          <a:off x="691541" y="4145135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SS*</a:t>
          </a:r>
          <a:endParaRPr lang="en-US" sz="1200" kern="1200" dirty="0"/>
        </a:p>
      </dsp:txBody>
      <dsp:txXfrm>
        <a:off x="691541" y="4145135"/>
        <a:ext cx="1458748" cy="729374"/>
      </dsp:txXfrm>
    </dsp:sp>
    <dsp:sp modelId="{881D25AB-A613-4F58-B794-C51FCD5290CF}">
      <dsp:nvSpPr>
        <dsp:cNvPr id="0" name=""/>
        <dsp:cNvSpPr/>
      </dsp:nvSpPr>
      <dsp:spPr>
        <a:xfrm>
          <a:off x="2091939" y="2073712"/>
          <a:ext cx="1458748" cy="72937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Arachne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8000 </a:t>
          </a:r>
          <a:r>
            <a:rPr lang="en-US" sz="1200" kern="1200" dirty="0" err="1" smtClean="0"/>
            <a:t>bp</a:t>
          </a:r>
          <a:endParaRPr lang="en-AU" sz="1200" kern="1200" dirty="0"/>
        </a:p>
      </dsp:txBody>
      <dsp:txXfrm>
        <a:off x="2091939" y="2073712"/>
        <a:ext cx="1458748" cy="729374"/>
      </dsp:txXfrm>
    </dsp:sp>
    <dsp:sp modelId="{8EE1E1D5-ADDD-45C9-9B10-8D859758BC77}">
      <dsp:nvSpPr>
        <dsp:cNvPr id="0" name=""/>
        <dsp:cNvSpPr/>
      </dsp:nvSpPr>
      <dsp:spPr>
        <a:xfrm>
          <a:off x="2456626" y="3109424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U*</a:t>
          </a:r>
          <a:endParaRPr lang="en-AU" sz="1200" kern="1200" dirty="0"/>
        </a:p>
      </dsp:txBody>
      <dsp:txXfrm>
        <a:off x="2456626" y="3109424"/>
        <a:ext cx="1458748" cy="729374"/>
      </dsp:txXfrm>
    </dsp:sp>
    <dsp:sp modelId="{2A4A109B-1F22-4657-8770-80F0F5B70634}">
      <dsp:nvSpPr>
        <dsp:cNvPr id="0" name=""/>
        <dsp:cNvSpPr/>
      </dsp:nvSpPr>
      <dsp:spPr>
        <a:xfrm>
          <a:off x="2456626" y="4145135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SS*</a:t>
          </a:r>
          <a:endParaRPr lang="en-AU" sz="1200" kern="1200" dirty="0"/>
        </a:p>
      </dsp:txBody>
      <dsp:txXfrm>
        <a:off x="2456626" y="4145135"/>
        <a:ext cx="1458748" cy="729374"/>
      </dsp:txXfrm>
    </dsp:sp>
    <dsp:sp modelId="{FBEC7A1C-4D9A-451B-87C6-62B496F9FF66}">
      <dsp:nvSpPr>
        <dsp:cNvPr id="0" name=""/>
        <dsp:cNvSpPr/>
      </dsp:nvSpPr>
      <dsp:spPr>
        <a:xfrm>
          <a:off x="4739567" y="1038001"/>
          <a:ext cx="1458748" cy="72937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major </a:t>
          </a:r>
          <a:r>
            <a:rPr lang="en-US" sz="1200" kern="1200" dirty="0" err="1" smtClean="0"/>
            <a:t>contigs</a:t>
          </a:r>
          <a:endParaRPr lang="en-AU" sz="1200" kern="1200" dirty="0"/>
        </a:p>
      </dsp:txBody>
      <dsp:txXfrm>
        <a:off x="4739567" y="1038001"/>
        <a:ext cx="1458748" cy="729374"/>
      </dsp:txXfrm>
    </dsp:sp>
    <dsp:sp modelId="{8965E779-862B-41C9-A80A-001E4BB9B402}">
      <dsp:nvSpPr>
        <dsp:cNvPr id="0" name=""/>
        <dsp:cNvSpPr/>
      </dsp:nvSpPr>
      <dsp:spPr>
        <a:xfrm>
          <a:off x="3857025" y="2073712"/>
          <a:ext cx="1458748" cy="72937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Phrap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230 </a:t>
          </a:r>
          <a:r>
            <a:rPr lang="en-US" sz="1200" kern="1200" dirty="0" err="1" smtClean="0"/>
            <a:t>bp</a:t>
          </a:r>
          <a:endParaRPr lang="en-AU" sz="1200" kern="1200" dirty="0"/>
        </a:p>
      </dsp:txBody>
      <dsp:txXfrm>
        <a:off x="3857025" y="2073712"/>
        <a:ext cx="1458748" cy="729374"/>
      </dsp:txXfrm>
    </dsp:sp>
    <dsp:sp modelId="{CB30B7F3-2406-4A18-99F1-71CFB80B496D}">
      <dsp:nvSpPr>
        <dsp:cNvPr id="0" name=""/>
        <dsp:cNvSpPr/>
      </dsp:nvSpPr>
      <dsp:spPr>
        <a:xfrm>
          <a:off x="4221712" y="3109424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U*</a:t>
          </a:r>
          <a:endParaRPr lang="en-AU" sz="1200" kern="1200" dirty="0"/>
        </a:p>
      </dsp:txBody>
      <dsp:txXfrm>
        <a:off x="4221712" y="3109424"/>
        <a:ext cx="1458748" cy="729374"/>
      </dsp:txXfrm>
    </dsp:sp>
    <dsp:sp modelId="{27390D9A-15F1-4827-B861-009CC813A6E3}">
      <dsp:nvSpPr>
        <dsp:cNvPr id="0" name=""/>
        <dsp:cNvSpPr/>
      </dsp:nvSpPr>
      <dsp:spPr>
        <a:xfrm>
          <a:off x="4221712" y="4145135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SS*</a:t>
          </a:r>
          <a:endParaRPr lang="en-AU" sz="1200" kern="1200" dirty="0"/>
        </a:p>
      </dsp:txBody>
      <dsp:txXfrm>
        <a:off x="4221712" y="4145135"/>
        <a:ext cx="1458748" cy="729374"/>
      </dsp:txXfrm>
    </dsp:sp>
    <dsp:sp modelId="{28138949-8802-4419-BBC4-8E144E541FBF}">
      <dsp:nvSpPr>
        <dsp:cNvPr id="0" name=""/>
        <dsp:cNvSpPr/>
      </dsp:nvSpPr>
      <dsp:spPr>
        <a:xfrm>
          <a:off x="5622110" y="2073712"/>
          <a:ext cx="1458748" cy="72937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Arachne</a:t>
          </a:r>
          <a:endParaRPr lang="en-US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1334 </a:t>
          </a:r>
          <a:r>
            <a:rPr lang="en-US" sz="1200" kern="1200" dirty="0" err="1" smtClean="0"/>
            <a:t>bp</a:t>
          </a:r>
          <a:endParaRPr lang="en-AU" sz="1200" kern="1200" dirty="0"/>
        </a:p>
      </dsp:txBody>
      <dsp:txXfrm>
        <a:off x="5622110" y="2073712"/>
        <a:ext cx="1458748" cy="729374"/>
      </dsp:txXfrm>
    </dsp:sp>
    <dsp:sp modelId="{2ABB98D6-F815-4DA4-AD8C-313B1F9DE1F2}">
      <dsp:nvSpPr>
        <dsp:cNvPr id="0" name=""/>
        <dsp:cNvSpPr/>
      </dsp:nvSpPr>
      <dsp:spPr>
        <a:xfrm>
          <a:off x="5986797" y="3109424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U*</a:t>
          </a:r>
          <a:endParaRPr lang="en-AU" sz="1200" kern="1200" dirty="0"/>
        </a:p>
      </dsp:txBody>
      <dsp:txXfrm>
        <a:off x="5986797" y="3109424"/>
        <a:ext cx="1458748" cy="729374"/>
      </dsp:txXfrm>
    </dsp:sp>
    <dsp:sp modelId="{D4CA63C9-694E-4C26-B123-421445C36EB7}">
      <dsp:nvSpPr>
        <dsp:cNvPr id="0" name=""/>
        <dsp:cNvSpPr/>
      </dsp:nvSpPr>
      <dsp:spPr>
        <a:xfrm>
          <a:off x="5986797" y="4145135"/>
          <a:ext cx="1458748" cy="72937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SS*</a:t>
          </a:r>
          <a:endParaRPr lang="en-AU" sz="1200" kern="1200" dirty="0"/>
        </a:p>
      </dsp:txBody>
      <dsp:txXfrm>
        <a:off x="5986797" y="4145135"/>
        <a:ext cx="1458748" cy="7293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4EFF4-5C02-447A-B7FE-1A23BA0FD39B}">
      <dsp:nvSpPr>
        <dsp:cNvPr id="0" name=""/>
        <dsp:cNvSpPr/>
      </dsp:nvSpPr>
      <dsp:spPr>
        <a:xfrm>
          <a:off x="0" y="0"/>
          <a:ext cx="2857519" cy="43577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63B0F-9CB2-41E6-B16C-A3C4CEE5B384}">
      <dsp:nvSpPr>
        <dsp:cNvPr id="0" name=""/>
        <dsp:cNvSpPr/>
      </dsp:nvSpPr>
      <dsp:spPr>
        <a:xfrm>
          <a:off x="1428759" y="436197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Domain:</a:t>
          </a:r>
          <a:r>
            <a:rPr lang="en-US" sz="1000" kern="1200" dirty="0" smtClean="0"/>
            <a:t> Bacteria</a:t>
          </a:r>
          <a:endParaRPr lang="en-AU" sz="1000" kern="1200" dirty="0"/>
        </a:p>
      </dsp:txBody>
      <dsp:txXfrm>
        <a:off x="1428759" y="436197"/>
        <a:ext cx="1857388" cy="387258"/>
      </dsp:txXfrm>
    </dsp:sp>
    <dsp:sp modelId="{392647F6-6777-4111-9CA0-F5CB0BC4944E}">
      <dsp:nvSpPr>
        <dsp:cNvPr id="0" name=""/>
        <dsp:cNvSpPr/>
      </dsp:nvSpPr>
      <dsp:spPr>
        <a:xfrm>
          <a:off x="1428759" y="871862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Phylum: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Proteobacteria</a:t>
          </a:r>
          <a:endParaRPr lang="en-US" sz="1000" kern="1200" dirty="0"/>
        </a:p>
      </dsp:txBody>
      <dsp:txXfrm>
        <a:off x="1428759" y="871862"/>
        <a:ext cx="1857388" cy="387258"/>
      </dsp:txXfrm>
    </dsp:sp>
    <dsp:sp modelId="{A5CEFE3F-C1D9-4009-8EF1-0F77989ECECB}">
      <dsp:nvSpPr>
        <dsp:cNvPr id="0" name=""/>
        <dsp:cNvSpPr/>
      </dsp:nvSpPr>
      <dsp:spPr>
        <a:xfrm>
          <a:off x="1428759" y="1307528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Class: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Gammaproteobacteria</a:t>
          </a:r>
          <a:endParaRPr lang="en-US" sz="1000" kern="1200" dirty="0"/>
        </a:p>
      </dsp:txBody>
      <dsp:txXfrm>
        <a:off x="1428759" y="1307528"/>
        <a:ext cx="1857388" cy="387258"/>
      </dsp:txXfrm>
    </dsp:sp>
    <dsp:sp modelId="{689E9C5F-5F55-402C-BF34-32567A1049F7}">
      <dsp:nvSpPr>
        <dsp:cNvPr id="0" name=""/>
        <dsp:cNvSpPr/>
      </dsp:nvSpPr>
      <dsp:spPr>
        <a:xfrm>
          <a:off x="1428759" y="1743193"/>
          <a:ext cx="1857388" cy="387258"/>
        </a:xfrm>
        <a:prstGeom prst="round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Order:</a:t>
          </a:r>
          <a:r>
            <a:rPr lang="en-US" sz="1000" kern="1200" dirty="0" smtClean="0">
              <a:solidFill>
                <a:schemeClr val="bg1"/>
              </a:solidFill>
            </a:rPr>
            <a:t> </a:t>
          </a:r>
          <a:r>
            <a:rPr lang="en-US" sz="1000" kern="1200" dirty="0" err="1" smtClean="0">
              <a:solidFill>
                <a:schemeClr val="bg1"/>
              </a:solidFill>
            </a:rPr>
            <a:t>Xanthomonadales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28759" y="1743193"/>
        <a:ext cx="1857388" cy="387258"/>
      </dsp:txXfrm>
    </dsp:sp>
    <dsp:sp modelId="{BFA02547-4BA2-435E-A21B-F4D02AF49A4D}">
      <dsp:nvSpPr>
        <dsp:cNvPr id="0" name=""/>
        <dsp:cNvSpPr/>
      </dsp:nvSpPr>
      <dsp:spPr>
        <a:xfrm>
          <a:off x="1428759" y="2178859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Family: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Xanthomonadaceae</a:t>
          </a:r>
          <a:endParaRPr lang="en-US" sz="1000" kern="1200" dirty="0"/>
        </a:p>
      </dsp:txBody>
      <dsp:txXfrm>
        <a:off x="1428759" y="2178859"/>
        <a:ext cx="1857388" cy="387258"/>
      </dsp:txXfrm>
    </dsp:sp>
    <dsp:sp modelId="{C5E5E408-011A-4467-B5AD-33623A1B822F}">
      <dsp:nvSpPr>
        <dsp:cNvPr id="0" name=""/>
        <dsp:cNvSpPr/>
      </dsp:nvSpPr>
      <dsp:spPr>
        <a:xfrm>
          <a:off x="1428759" y="2614524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Genus: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Xylella</a:t>
          </a:r>
          <a:endParaRPr lang="en-US" sz="1000" kern="1200" dirty="0"/>
        </a:p>
      </dsp:txBody>
      <dsp:txXfrm>
        <a:off x="1428759" y="2614524"/>
        <a:ext cx="1857388" cy="387258"/>
      </dsp:txXfrm>
    </dsp:sp>
    <dsp:sp modelId="{69C77ED6-E1EA-48DF-87D0-7368E0A41F99}">
      <dsp:nvSpPr>
        <dsp:cNvPr id="0" name=""/>
        <dsp:cNvSpPr/>
      </dsp:nvSpPr>
      <dsp:spPr>
        <a:xfrm>
          <a:off x="1428759" y="3050189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Species: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Xylella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fastidiosa</a:t>
          </a:r>
          <a:endParaRPr lang="en-US" sz="1000" kern="1200" dirty="0"/>
        </a:p>
      </dsp:txBody>
      <dsp:txXfrm>
        <a:off x="1428759" y="3050189"/>
        <a:ext cx="1857388" cy="387258"/>
      </dsp:txXfrm>
    </dsp:sp>
    <dsp:sp modelId="{027789C1-99B8-4787-8770-720DB502BBFB}">
      <dsp:nvSpPr>
        <dsp:cNvPr id="0" name=""/>
        <dsp:cNvSpPr/>
      </dsp:nvSpPr>
      <dsp:spPr>
        <a:xfrm>
          <a:off x="1428759" y="3485855"/>
          <a:ext cx="1857388" cy="387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Strain: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Xylella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fastidiosa</a:t>
          </a:r>
          <a:r>
            <a:rPr lang="en-US" sz="1000" kern="1200" dirty="0" smtClean="0"/>
            <a:t> Dixon</a:t>
          </a:r>
          <a:endParaRPr lang="en-AU" sz="1000" kern="1200" dirty="0"/>
        </a:p>
      </dsp:txBody>
      <dsp:txXfrm>
        <a:off x="1428759" y="3485855"/>
        <a:ext cx="1857388" cy="387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44AA-73D0-4355-940F-D5C176BDEF43}" type="datetimeFigureOut">
              <a:rPr lang="en-US" smtClean="0"/>
              <a:pPr/>
              <a:t>9/8/2009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8FE0-B3F4-47F2-8DD4-E3FCC974DC7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Metagenomics</a:t>
            </a:r>
            <a:r>
              <a:rPr lang="en-AU" dirty="0" smtClean="0"/>
              <a:t> is relatively recent...</a:t>
            </a:r>
          </a:p>
          <a:p>
            <a:r>
              <a:rPr lang="en-AU" dirty="0" smtClean="0"/>
              <a:t>Dealing</a:t>
            </a:r>
            <a:r>
              <a:rPr lang="en-AU" baseline="0" dirty="0" smtClean="0"/>
              <a:t> primarily with...</a:t>
            </a:r>
          </a:p>
          <a:p>
            <a:r>
              <a:rPr lang="en-AU" baseline="0" dirty="0" smtClean="0"/>
              <a:t>These </a:t>
            </a:r>
            <a:r>
              <a:rPr lang="en-AU" baseline="0" dirty="0" err="1" smtClean="0"/>
              <a:t>microorganims</a:t>
            </a:r>
            <a:r>
              <a:rPr lang="en-AU" baseline="0" dirty="0" smtClean="0"/>
              <a:t> work together and interact...that are NECCESSARY</a:t>
            </a:r>
          </a:p>
          <a:p>
            <a:r>
              <a:rPr lang="en-AU" baseline="0" dirty="0" smtClean="0"/>
              <a:t>As an example consider soil.</a:t>
            </a:r>
          </a:p>
          <a:p>
            <a:r>
              <a:rPr lang="en-AU" baseline="0" dirty="0" smtClean="0"/>
              <a:t>Now it may seem MUNDANE but it is one of the MOST COMPLEX .</a:t>
            </a:r>
          </a:p>
          <a:p>
            <a:r>
              <a:rPr lang="en-AU" baseline="0" dirty="0" smtClean="0"/>
              <a:t>What makes this SO CALLED interesting is that they exist in harsh and extreme environments, such as </a:t>
            </a:r>
          </a:p>
          <a:p>
            <a:r>
              <a:rPr lang="en-AU" baseline="0" dirty="0" smtClean="0"/>
              <a:t>In harnessing the knowledge of how these EXIST and FUNCTIONS, we can expand our knowledge BIOSPHERE, BIOTECH</a:t>
            </a:r>
          </a:p>
          <a:p>
            <a:r>
              <a:rPr lang="en-AU" baseline="0" dirty="0" smtClean="0"/>
              <a:t>Before we can perform detailed analysis such as reconstructing metabolic pathways or investigating their biogeochemistry, we need to ask two </a:t>
            </a:r>
            <a:r>
              <a:rPr lang="en-AU" baseline="0" smtClean="0"/>
              <a:t>fundamental questions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8FE0-B3F4-47F2-8DD4-E3FCC974DC77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Early attempts</a:t>
            </a:r>
            <a:r>
              <a:rPr lang="en-AU" baseline="0" dirty="0" smtClean="0"/>
              <a:t> at ANALYSING ... RELIED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8FE0-B3F4-47F2-8DD4-E3FCC974DC7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do we handle novel</a:t>
            </a:r>
            <a:r>
              <a:rPr lang="en-AU" baseline="0" dirty="0" smtClean="0"/>
              <a:t> microbes that resits lab CULTIVATION?</a:t>
            </a:r>
            <a:endParaRPr lang="en-AU" dirty="0" smtClean="0"/>
          </a:p>
          <a:p>
            <a:r>
              <a:rPr lang="en-AU" dirty="0" smtClean="0"/>
              <a:t>So now we arrive at the </a:t>
            </a:r>
            <a:r>
              <a:rPr lang="en-AU" dirty="0" err="1" smtClean="0"/>
              <a:t>metagenomics</a:t>
            </a:r>
            <a:r>
              <a:rPr lang="en-AU" dirty="0" smtClean="0"/>
              <a:t> approach</a:t>
            </a:r>
          </a:p>
          <a:p>
            <a:r>
              <a:rPr lang="en-AU" dirty="0" smtClean="0"/>
              <a:t>SO we have our environmental sample</a:t>
            </a:r>
            <a:r>
              <a:rPr lang="en-AU" baseline="0" dirty="0" smtClean="0"/>
              <a:t> or </a:t>
            </a:r>
            <a:r>
              <a:rPr lang="en-AU" baseline="0" dirty="0" err="1" smtClean="0"/>
              <a:t>microoragisms</a:t>
            </a:r>
            <a:endParaRPr lang="en-AU" baseline="0" dirty="0" smtClean="0"/>
          </a:p>
          <a:p>
            <a:r>
              <a:rPr lang="en-AU" baseline="0" dirty="0" smtClean="0"/>
              <a:t>Once we have extracted CONTAINED, we BLINDLY</a:t>
            </a:r>
          </a:p>
          <a:p>
            <a:r>
              <a:rPr lang="en-AU" baseline="0" dirty="0" smtClean="0"/>
              <a:t>The question then becomes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8FE0-B3F4-47F2-8DD4-E3FCC974DC7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9225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9229" name="Picture 13" descr="UOM-Rev3D_S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1033" name="Picture 9" descr="UOM-Rev3D_S_s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A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1037" name="Picture 13" descr="UOM-Rev3D_H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endParaRPr lang="en-A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3768" y="6500834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0" dirty="0" err="1" smtClean="0">
                <a:solidFill>
                  <a:schemeClr val="accent6">
                    <a:lumMod val="75000"/>
                  </a:schemeClr>
                </a:solidFill>
              </a:rPr>
              <a:t>InCoB</a:t>
            </a:r>
            <a:r>
              <a:rPr lang="en-AU" sz="1200" b="0" dirty="0" smtClean="0">
                <a:solidFill>
                  <a:schemeClr val="accent6">
                    <a:lumMod val="75000"/>
                  </a:schemeClr>
                </a:solidFill>
              </a:rPr>
              <a:t> 2009: Singapore</a:t>
            </a:r>
            <a:endParaRPr lang="en-AU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oligonucleotide</a:t>
            </a:r>
            <a:r>
              <a:rPr lang="en-AU" dirty="0" smtClean="0"/>
              <a:t> frequency derived error gradient and its application to the binning of </a:t>
            </a:r>
            <a:r>
              <a:rPr lang="en-AU" dirty="0" err="1" smtClean="0"/>
              <a:t>metagenome</a:t>
            </a:r>
            <a:r>
              <a:rPr lang="en-AU" dirty="0" smtClean="0"/>
              <a:t> fragments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AU" sz="1800" dirty="0" err="1" smtClean="0"/>
              <a:t>Isaam</a:t>
            </a:r>
            <a:r>
              <a:rPr lang="en-AU" sz="1800" dirty="0" smtClean="0"/>
              <a:t> </a:t>
            </a:r>
            <a:r>
              <a:rPr lang="en-AU" sz="1800" dirty="0" err="1" smtClean="0"/>
              <a:t>Saeed</a:t>
            </a:r>
            <a:r>
              <a:rPr lang="en-AU" sz="1800" dirty="0" smtClean="0"/>
              <a:t> &amp; </a:t>
            </a:r>
            <a:r>
              <a:rPr lang="en-AU" sz="1800" dirty="0" err="1" smtClean="0"/>
              <a:t>Saman</a:t>
            </a:r>
            <a:r>
              <a:rPr lang="en-AU" sz="1800" dirty="0" smtClean="0"/>
              <a:t> K </a:t>
            </a:r>
            <a:r>
              <a:rPr lang="en-AU" sz="1800" dirty="0" err="1" smtClean="0"/>
              <a:t>Halgamuge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600" i="1" dirty="0" smtClean="0"/>
              <a:t>MERIT, Biomedical Engineering</a:t>
            </a:r>
          </a:p>
          <a:p>
            <a:r>
              <a:rPr lang="en-AU" sz="1600" i="1" dirty="0" smtClean="0"/>
              <a:t>Melbourne School of Engineering</a:t>
            </a:r>
            <a:endParaRPr lang="en-AU" sz="16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Benchmarking procedure: assemblers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5857892"/>
            <a:ext cx="13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</a:t>
            </a:r>
            <a:r>
              <a:rPr lang="en-AU" sz="1400" dirty="0" err="1" smtClean="0"/>
              <a:t>Cutoff</a:t>
            </a:r>
            <a:r>
              <a:rPr lang="en-AU" sz="1400" dirty="0" smtClean="0"/>
              <a:t> length</a:t>
            </a:r>
            <a:endParaRPr lang="en-A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Benchmarking procedure: algorithms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1571612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200" b="1" dirty="0" smtClean="0"/>
              <a:t> For:</a:t>
            </a:r>
          </a:p>
          <a:p>
            <a:pPr lvl="1"/>
            <a:r>
              <a:rPr lang="en-AU" sz="1200" dirty="0" smtClean="0"/>
              <a:t>- </a:t>
            </a:r>
            <a:r>
              <a:rPr lang="en-AU" sz="1200" dirty="0" err="1" smtClean="0"/>
              <a:t>Tetranucleotide</a:t>
            </a:r>
            <a:r>
              <a:rPr lang="en-AU" sz="1200" dirty="0" smtClean="0"/>
              <a:t> Frequency (TF)</a:t>
            </a:r>
          </a:p>
          <a:p>
            <a:pPr lvl="1"/>
            <a:r>
              <a:rPr lang="en-AU" sz="1200" b="1" dirty="0" smtClean="0">
                <a:solidFill>
                  <a:srgbClr val="FF0000"/>
                </a:solidFill>
              </a:rPr>
              <a:t>- OFDEG</a:t>
            </a:r>
          </a:p>
          <a:p>
            <a:pPr lvl="1"/>
            <a:r>
              <a:rPr lang="en-AU" sz="1200" b="1" dirty="0" smtClean="0">
                <a:solidFill>
                  <a:srgbClr val="FF0000"/>
                </a:solidFill>
              </a:rPr>
              <a:t>- OFDEG </a:t>
            </a:r>
            <a:r>
              <a:rPr lang="en-AU" sz="1200" dirty="0" smtClean="0"/>
              <a:t>+ GC Content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-200004" y="1266844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8970" y="589629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* U – unsupervised</a:t>
            </a:r>
          </a:p>
          <a:p>
            <a:r>
              <a:rPr lang="en-AU" sz="1200" dirty="0" smtClean="0"/>
              <a:t>  SS – semi-supervised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Benchmarking procedure: algorithms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886332" cy="4495816"/>
          </a:xfrm>
        </p:spPr>
        <p:txBody>
          <a:bodyPr>
            <a:normAutofit/>
          </a:bodyPr>
          <a:lstStyle/>
          <a:p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Unsupervised:</a:t>
            </a:r>
          </a:p>
          <a:p>
            <a:pPr lvl="1"/>
            <a:r>
              <a:rPr lang="en-AU" sz="1400" dirty="0" smtClean="0"/>
              <a:t>i.e. Partitioning about </a:t>
            </a:r>
            <a:r>
              <a:rPr lang="en-AU" sz="1400" dirty="0" err="1" smtClean="0"/>
              <a:t>Mediods</a:t>
            </a:r>
            <a:r>
              <a:rPr lang="en-AU" sz="1400" dirty="0" smtClean="0"/>
              <a:t> (PAM)</a:t>
            </a:r>
          </a:p>
          <a:p>
            <a:pPr lvl="1"/>
            <a:r>
              <a:rPr lang="en-AU" sz="1400" dirty="0" smtClean="0"/>
              <a:t>Silhouette width governs optimal class selection</a:t>
            </a:r>
          </a:p>
          <a:p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  <a:p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Semi-supervised:</a:t>
            </a:r>
          </a:p>
          <a:p>
            <a:pPr lvl="1"/>
            <a:r>
              <a:rPr lang="en-AU" sz="1400" dirty="0" smtClean="0"/>
              <a:t>SGSOM</a:t>
            </a:r>
            <a:r>
              <a:rPr lang="en-AU" sz="1400" baseline="30000" dirty="0" smtClean="0"/>
              <a:t>1</a:t>
            </a:r>
          </a:p>
          <a:p>
            <a:pPr lvl="2"/>
            <a:r>
              <a:rPr lang="en-AU" sz="1400" dirty="0" smtClean="0"/>
              <a:t>Based on Self-organising Maps</a:t>
            </a:r>
          </a:p>
          <a:p>
            <a:pPr lvl="2"/>
            <a:r>
              <a:rPr lang="en-AU" sz="1400" dirty="0" smtClean="0"/>
              <a:t>Cluster-then-label strategy</a:t>
            </a:r>
            <a:br>
              <a:rPr lang="en-AU" sz="1400" dirty="0" smtClean="0"/>
            </a:br>
            <a:endParaRPr lang="en-AU" sz="1400" dirty="0" smtClean="0"/>
          </a:p>
          <a:p>
            <a:pPr lvl="1"/>
            <a:r>
              <a:rPr lang="en-AU" sz="1400" dirty="0" smtClean="0"/>
              <a:t>Labels (“seeds”):</a:t>
            </a:r>
          </a:p>
          <a:p>
            <a:pPr lvl="2"/>
            <a:r>
              <a:rPr lang="en-AU" sz="1400" dirty="0" smtClean="0"/>
              <a:t>Upstream/downstream flanking sequences of 16S </a:t>
            </a:r>
            <a:r>
              <a:rPr lang="en-AU" sz="1400" dirty="0" err="1" smtClean="0"/>
              <a:t>rRNA</a:t>
            </a:r>
            <a:r>
              <a:rPr lang="en-AU" sz="1400" dirty="0" smtClean="0"/>
              <a:t> gene, subject to selection criteria</a:t>
            </a:r>
          </a:p>
          <a:p>
            <a:pPr lvl="2"/>
            <a:endParaRPr lang="en-AU" sz="1400" dirty="0" smtClean="0"/>
          </a:p>
          <a:p>
            <a:pPr lvl="1"/>
            <a:r>
              <a:rPr lang="en-AU" sz="1400" dirty="0" smtClean="0"/>
              <a:t>CP set at 55% and 75% as per recommendations</a:t>
            </a:r>
          </a:p>
          <a:p>
            <a:pPr lvl="2"/>
            <a:endParaRPr lang="en-A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73002"/>
            <a:ext cx="2428892" cy="23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06" y="5824855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30000" dirty="0" smtClean="0"/>
              <a:t>1</a:t>
            </a:r>
            <a:r>
              <a:rPr lang="en-AU" sz="1200" dirty="0" smtClean="0"/>
              <a:t>Chan CKK, Hsu A, </a:t>
            </a:r>
            <a:r>
              <a:rPr lang="en-AU" sz="1200" dirty="0" err="1" smtClean="0"/>
              <a:t>Halgamuge</a:t>
            </a:r>
            <a:r>
              <a:rPr lang="en-AU" sz="1200" dirty="0" smtClean="0"/>
              <a:t> SK, Tang SL: </a:t>
            </a:r>
            <a:r>
              <a:rPr lang="en-AU" sz="1200" b="1" i="1" dirty="0" smtClean="0"/>
              <a:t>Binning sequences using very sparse labels within a </a:t>
            </a:r>
            <a:r>
              <a:rPr lang="en-AU" sz="1200" b="1" i="1" dirty="0" err="1" smtClean="0"/>
              <a:t>metagenome</a:t>
            </a:r>
            <a:r>
              <a:rPr lang="en-AU" sz="1200" dirty="0" smtClean="0"/>
              <a:t>. </a:t>
            </a:r>
            <a:r>
              <a:rPr lang="en-AU" sz="1200" b="1" dirty="0" smtClean="0">
                <a:solidFill>
                  <a:schemeClr val="accent6">
                    <a:lumMod val="75000"/>
                  </a:schemeClr>
                </a:solidFill>
              </a:rPr>
              <a:t>BMC Bioinformatics </a:t>
            </a:r>
            <a:r>
              <a:rPr lang="en-AU" sz="1200" dirty="0" smtClean="0"/>
              <a:t>2008, 9(215)</a:t>
            </a:r>
            <a:endParaRPr lang="en-AU" sz="1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9900"/>
            <a:ext cx="2505070" cy="23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Benchmarking procedure: accuracy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886332" cy="4876800"/>
          </a:xfrm>
        </p:spPr>
        <p:txBody>
          <a:bodyPr>
            <a:normAutofit/>
          </a:bodyPr>
          <a:lstStyle/>
          <a:p>
            <a:r>
              <a:rPr lang="en-AU" sz="1600" b="1" dirty="0" smtClean="0">
                <a:solidFill>
                  <a:schemeClr val="accent6">
                    <a:lumMod val="75000"/>
                  </a:schemeClr>
                </a:solidFill>
              </a:rPr>
              <a:t>Taxonomy definition: NCBI</a:t>
            </a:r>
            <a:r>
              <a:rPr lang="en-AU" sz="1600" dirty="0" smtClean="0"/>
              <a:t/>
            </a:r>
            <a:br>
              <a:rPr lang="en-AU" sz="1600" dirty="0" smtClean="0"/>
            </a:br>
            <a:endParaRPr lang="en-AU" sz="1600" dirty="0" smtClean="0"/>
          </a:p>
          <a:p>
            <a:r>
              <a:rPr lang="en-AU" sz="1600" dirty="0" smtClean="0"/>
              <a:t>All results taken at the rank of </a:t>
            </a:r>
            <a:r>
              <a:rPr lang="en-AU" sz="1600" b="1" i="1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AU" sz="1600" i="1" dirty="0" smtClean="0"/>
              <a:t/>
            </a:r>
            <a:br>
              <a:rPr lang="en-AU" sz="1600" i="1" dirty="0" smtClean="0"/>
            </a:br>
            <a:endParaRPr lang="en-AU" sz="1600" i="1" dirty="0" smtClean="0"/>
          </a:p>
          <a:p>
            <a:r>
              <a:rPr lang="en-AU" sz="1600" b="1" dirty="0" smtClean="0">
                <a:solidFill>
                  <a:schemeClr val="accent6">
                    <a:lumMod val="75000"/>
                  </a:schemeClr>
                </a:solidFill>
              </a:rPr>
              <a:t>Standard definitions of </a:t>
            </a:r>
          </a:p>
          <a:p>
            <a:pPr lvl="1"/>
            <a:r>
              <a:rPr lang="en-AU" sz="1600" dirty="0" smtClean="0"/>
              <a:t>Sensitivity:	TP / (TP + FN)</a:t>
            </a:r>
          </a:p>
          <a:p>
            <a:pPr lvl="1"/>
            <a:r>
              <a:rPr lang="en-AU" sz="1600" dirty="0" smtClean="0"/>
              <a:t>Specificity:	TN / (TN + FP)</a:t>
            </a:r>
            <a:br>
              <a:rPr lang="en-AU" sz="1600" dirty="0" smtClean="0"/>
            </a:br>
            <a:endParaRPr lang="en-AU" sz="1600" dirty="0" smtClean="0"/>
          </a:p>
          <a:p>
            <a:r>
              <a:rPr lang="en-AU" sz="1600" dirty="0" smtClean="0"/>
              <a:t>Bins containing predominantly one organism considered reference bin, i.e. TP’s.</a:t>
            </a:r>
          </a:p>
          <a:p>
            <a:endParaRPr lang="en-AU" sz="1600" dirty="0" smtClean="0"/>
          </a:p>
          <a:p>
            <a:r>
              <a:rPr lang="en-AU" sz="1600" dirty="0" smtClean="0"/>
              <a:t>SS accuracy measured based on </a:t>
            </a:r>
            <a:r>
              <a:rPr lang="en-AU" sz="1600" b="1" dirty="0" smtClean="0">
                <a:solidFill>
                  <a:schemeClr val="accent6">
                    <a:lumMod val="75000"/>
                  </a:schemeClr>
                </a:solidFill>
              </a:rPr>
              <a:t>assigned label </a:t>
            </a:r>
            <a:r>
              <a:rPr lang="en-AU" sz="1600" b="1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AU" sz="1600" b="1" dirty="0" smtClean="0">
                <a:solidFill>
                  <a:schemeClr val="accent6">
                    <a:lumMod val="75000"/>
                  </a:schemeClr>
                </a:solidFill>
              </a:rPr>
              <a:t> actual label</a:t>
            </a:r>
            <a:r>
              <a:rPr lang="en-AU" sz="1600" dirty="0" smtClean="0"/>
              <a:t>.</a:t>
            </a:r>
            <a:endParaRPr lang="en-AU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214942" y="1857364"/>
          <a:ext cx="328614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simM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142984"/>
            <a:ext cx="1204930" cy="80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Results: overall comparison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398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Feature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Algorithm Type*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Assigns. (%)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Spec.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Sens.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Disc.</a:t>
                      </a:r>
                      <a:r>
                        <a:rPr lang="en-AU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Ability</a:t>
                      </a:r>
                      <a:endParaRPr lang="en-AU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latin typeface="Arial"/>
                        </a:rPr>
                        <a:t>TF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U</a:t>
                      </a:r>
                      <a:endParaRPr lang="en-AU" sz="1200" dirty="0"/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97.33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0.9905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0.6565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0.8235</a:t>
                      </a:r>
                    </a:p>
                  </a:txBody>
                  <a:tcPr marL="108000" marR="108000" marT="108000" marB="108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latin typeface="Arial"/>
                        </a:rPr>
                        <a:t>OFDEG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U</a:t>
                      </a:r>
                      <a:endParaRPr lang="en-AU" sz="1200" dirty="0"/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97.32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0.9100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0.8300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0.8700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latin typeface="Arial"/>
                        </a:rPr>
                        <a:t>TF </a:t>
                      </a:r>
                      <a:r>
                        <a:rPr lang="en-AU" sz="1200" b="0" i="0" u="none" strike="noStrike" dirty="0" smtClean="0">
                          <a:latin typeface="Arial"/>
                        </a:rPr>
                        <a:t/>
                      </a:r>
                      <a:br>
                        <a:rPr lang="en-AU" sz="1200" b="0" i="0" u="none" strike="noStrike" dirty="0" smtClean="0">
                          <a:latin typeface="Arial"/>
                        </a:rPr>
                      </a:br>
                      <a:r>
                        <a:rPr lang="en-AU" sz="1200" b="0" i="0" u="none" strike="noStrike" dirty="0" smtClean="0">
                          <a:latin typeface="Arial"/>
                        </a:rPr>
                        <a:t>(</a:t>
                      </a:r>
                      <a:r>
                        <a:rPr lang="en-AU" sz="1200" b="0" i="0" u="none" strike="noStrike" dirty="0">
                          <a:latin typeface="Arial"/>
                        </a:rPr>
                        <a:t>CP=55%)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SS</a:t>
                      </a:r>
                      <a:endParaRPr lang="en-AU" sz="1200" dirty="0"/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69.28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1.0000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0.7450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0.8725</a:t>
                      </a:r>
                    </a:p>
                  </a:txBody>
                  <a:tcPr marL="108000" marR="108000" marT="108000" marB="108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latin typeface="Arial"/>
                        </a:rPr>
                        <a:t>OFDEG+GC (CP=75%)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SS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77.75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0.8000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0.9625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0.8813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latin typeface="Arial"/>
                        </a:rPr>
                        <a:t>TF </a:t>
                      </a:r>
                      <a:r>
                        <a:rPr lang="en-AU" sz="1200" b="0" i="0" u="none" strike="noStrike" dirty="0" smtClean="0">
                          <a:latin typeface="Arial"/>
                        </a:rPr>
                        <a:t/>
                      </a:r>
                      <a:br>
                        <a:rPr lang="en-AU" sz="1200" b="0" i="0" u="none" strike="noStrike" dirty="0" smtClean="0">
                          <a:latin typeface="Arial"/>
                        </a:rPr>
                      </a:br>
                      <a:r>
                        <a:rPr lang="en-AU" sz="1200" b="0" i="0" u="none" strike="noStrike" dirty="0" smtClean="0">
                          <a:latin typeface="Arial"/>
                        </a:rPr>
                        <a:t>(</a:t>
                      </a:r>
                      <a:r>
                        <a:rPr lang="en-AU" sz="1200" b="0" i="0" u="none" strike="noStrike" dirty="0">
                          <a:latin typeface="Arial"/>
                        </a:rPr>
                        <a:t>CP=75%)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/>
                        <a:t>SS</a:t>
                      </a:r>
                    </a:p>
                    <a:p>
                      <a:pPr algn="ctr"/>
                      <a:endParaRPr lang="en-AU" sz="1200" dirty="0"/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latin typeface="Arial"/>
                        </a:rPr>
                        <a:t>83.44</a:t>
                      </a:r>
                      <a:endParaRPr lang="en-AU" sz="1200" b="0" i="0" u="none" strike="noStrike" dirty="0">
                        <a:latin typeface="Arial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0.9925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0.8925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latin typeface="Arial"/>
                        </a:rPr>
                        <a:t>0.9425</a:t>
                      </a:r>
                    </a:p>
                  </a:txBody>
                  <a:tcPr marL="108000" marR="108000" marT="108000" marB="108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OFDEG+GC</a:t>
                      </a: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</a:t>
                      </a:r>
                      <a:endParaRPr lang="en-AU" sz="12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97.33</a:t>
                      </a:r>
                      <a:endParaRPr lang="en-A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0.9513</a:t>
                      </a:r>
                      <a:endParaRPr lang="en-A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0.9525</a:t>
                      </a: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0.9519</a:t>
                      </a:r>
                      <a:endParaRPr lang="en-A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OFDEG+GC (CP=55%)</a:t>
                      </a: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SS</a:t>
                      </a: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63.65</a:t>
                      </a:r>
                      <a:endParaRPr lang="en-A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0.9400</a:t>
                      </a:r>
                      <a:endParaRPr lang="en-A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0.9950</a:t>
                      </a:r>
                      <a:endParaRPr lang="en-AU" sz="1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0.9675</a:t>
                      </a:r>
                    </a:p>
                  </a:txBody>
                  <a:tcPr marL="108000" marR="108000" marT="108000" marB="10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5429264"/>
            <a:ext cx="19575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*</a:t>
            </a:r>
            <a:br>
              <a:rPr lang="en-AU" sz="1400" dirty="0" smtClean="0"/>
            </a:br>
            <a:r>
              <a:rPr lang="en-AU" sz="1400" dirty="0" smtClean="0"/>
              <a:t>U – Unsupervised</a:t>
            </a:r>
          </a:p>
          <a:p>
            <a:r>
              <a:rPr lang="en-AU" sz="1400" dirty="0" smtClean="0"/>
              <a:t>SS – Semi-supervised</a:t>
            </a:r>
            <a:endParaRPr lang="en-AU" sz="1400" dirty="0"/>
          </a:p>
        </p:txBody>
      </p:sp>
    </p:spTree>
  </p:cSld>
  <p:clrMapOvr>
    <a:masterClrMapping/>
  </p:clrMapOvr>
  <p:transition advTm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5815026" cy="4876800"/>
          </a:xfrm>
        </p:spPr>
        <p:txBody>
          <a:bodyPr>
            <a:normAutofit lnSpcReduction="10000"/>
          </a:bodyPr>
          <a:lstStyle/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Novel representation of short DNA sequence</a:t>
            </a:r>
            <a:b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Increase in binning fidelity </a:t>
            </a:r>
            <a:r>
              <a:rPr lang="en-AU" sz="1800" b="1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 TF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Need to break away from single genomes assemblers</a:t>
            </a:r>
          </a:p>
          <a:p>
            <a:pPr lvl="1"/>
            <a:r>
              <a:rPr lang="en-AU" sz="1800" dirty="0" smtClean="0"/>
              <a:t>Development of composition-based assignment in the right direction</a:t>
            </a:r>
          </a:p>
          <a:p>
            <a:pPr lvl="1"/>
            <a:r>
              <a:rPr lang="en-AU" sz="1800" dirty="0" smtClean="0"/>
              <a:t>More beneficial than developing intricate ML algorithms</a:t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Potentially captures </a:t>
            </a:r>
            <a:r>
              <a:rPr lang="en-AU" sz="1800" b="1" dirty="0" err="1" smtClean="0">
                <a:solidFill>
                  <a:schemeClr val="accent6">
                    <a:lumMod val="75000"/>
                  </a:schemeClr>
                </a:solidFill>
              </a:rPr>
              <a:t>phylogenetic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 signal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Still in its early stages:</a:t>
            </a:r>
          </a:p>
          <a:p>
            <a:pPr lvl="1"/>
            <a:r>
              <a:rPr lang="en-AU" sz="1800" dirty="0" smtClean="0"/>
              <a:t>Theoretical framework (?)</a:t>
            </a:r>
          </a:p>
          <a:p>
            <a:pPr lvl="1"/>
            <a:r>
              <a:rPr lang="en-AU" sz="1800" dirty="0" smtClean="0"/>
              <a:t>True biological meaning (?)</a:t>
            </a:r>
          </a:p>
          <a:p>
            <a:pPr lvl="1"/>
            <a:endParaRPr lang="en-AU" sz="1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80910" y="3167390"/>
            <a:ext cx="398218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Thank you.  Questions?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Results: at least 8,000bp in length</a:t>
            </a:r>
            <a:endParaRPr lang="en-AU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714348" y="1142984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Results: at least 8,000bp in length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Results: </a:t>
            </a:r>
            <a:r>
              <a:rPr lang="en-AU" dirty="0" err="1" smtClean="0"/>
              <a:t>contigs</a:t>
            </a:r>
            <a:r>
              <a:rPr lang="en-AU" dirty="0" smtClean="0"/>
              <a:t> composed of at least 10 reads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858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What is </a:t>
            </a:r>
            <a:r>
              <a:rPr lang="en-AU" sz="1800" i="1" dirty="0" err="1" smtClean="0"/>
              <a:t>metagenomics</a:t>
            </a:r>
            <a:r>
              <a:rPr lang="en-AU" sz="1800" dirty="0" smtClean="0"/>
              <a:t>?</a:t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dirty="0" smtClean="0"/>
              <a:t>Introducing OFDEG</a:t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dirty="0" smtClean="0"/>
              <a:t>Application to </a:t>
            </a:r>
            <a:r>
              <a:rPr lang="en-AU" sz="1800" dirty="0" err="1" smtClean="0"/>
              <a:t>metagenomics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dirty="0" smtClean="0"/>
              <a:t>Benchmarking results</a:t>
            </a:r>
            <a:br>
              <a:rPr lang="en-AU" sz="1800" dirty="0" smtClean="0"/>
            </a:br>
            <a:endParaRPr lang="en-AU" sz="1800" dirty="0" smtClean="0"/>
          </a:p>
          <a:p>
            <a:r>
              <a:rPr lang="en-AU" sz="1800" dirty="0" smtClean="0"/>
              <a:t>Concluding remarks</a:t>
            </a:r>
          </a:p>
          <a:p>
            <a:endParaRPr lang="en-A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43" y="2500306"/>
            <a:ext cx="3889375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Results: </a:t>
            </a:r>
            <a:r>
              <a:rPr lang="en-AU" dirty="0" err="1" smtClean="0"/>
              <a:t>contigs</a:t>
            </a:r>
            <a:r>
              <a:rPr lang="en-AU" dirty="0" smtClean="0"/>
              <a:t> composed of at least 10 reads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219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nsortia.png"/>
          <p:cNvPicPr>
            <a:picLocks noChangeAspect="1"/>
          </p:cNvPicPr>
          <p:nvPr/>
        </p:nvPicPr>
        <p:blipFill>
          <a:blip r:embed="rId3" cstate="print"/>
          <a:srcRect l="5202" t="4133" r="8092"/>
          <a:stretch>
            <a:fillRect/>
          </a:stretch>
        </p:blipFill>
        <p:spPr>
          <a:xfrm rot="16200000">
            <a:off x="168825" y="2402886"/>
            <a:ext cx="3234184" cy="3000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Metagenomics</a:t>
            </a:r>
            <a:r>
              <a:rPr lang="en-AU" dirty="0" smtClean="0"/>
              <a:t>: a brief introduction</a:t>
            </a:r>
            <a:endParaRPr lang="en-AU" dirty="0"/>
          </a:p>
        </p:txBody>
      </p:sp>
      <p:pic>
        <p:nvPicPr>
          <p:cNvPr id="1027" name="Picture 3" descr="I:\Research\351AA PhD\Presentations\Conference\InCob2009\images\environments\210px-Top_of_Atmosph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6024" y="1476032"/>
            <a:ext cx="1803577" cy="119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I:\Research\351AA PhD\Presentations\Conference\InCob2009\images\environments\375px-Hopetoun_fa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974" y="1476032"/>
            <a:ext cx="1787479" cy="119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I:\Research\351AA PhD\Presentations\Conference\InCob2009\images\environments\375px-Bachalpseeflow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61784"/>
            <a:ext cx="1913517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143372" y="1142984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Environmental niches</a:t>
            </a:r>
            <a:endParaRPr lang="en-AU" sz="1100" b="1" dirty="0"/>
          </a:p>
        </p:txBody>
      </p:sp>
      <p:pic>
        <p:nvPicPr>
          <p:cNvPr id="4098" name="Picture 2" descr="File:Nitrogen Cyc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643314"/>
            <a:ext cx="3357586" cy="26153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67348" y="5072074"/>
            <a:ext cx="1747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 smtClean="0"/>
              <a:t>Example: </a:t>
            </a:r>
          </a:p>
          <a:p>
            <a:r>
              <a:rPr lang="en-AU" sz="1100" b="1" dirty="0" smtClean="0"/>
              <a:t>Nitrogen fixation in soil</a:t>
            </a:r>
            <a:endParaRPr lang="en-AU" sz="1100" b="1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3571868" y="4714884"/>
            <a:ext cx="1181364" cy="35719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8100000">
            <a:off x="2906887" y="2420047"/>
            <a:ext cx="1133289" cy="35719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83" y="1857364"/>
            <a:ext cx="2583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Microorganisms working together as a community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Metagenomics</a:t>
            </a:r>
            <a:r>
              <a:rPr lang="en-AU" dirty="0" smtClean="0"/>
              <a:t>: a brief introduction (cont’d)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557214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 smtClean="0"/>
              <a:t>Modified and  adapted from: </a:t>
            </a:r>
            <a:r>
              <a:rPr lang="en-AU" sz="1100" b="1" i="1" dirty="0" smtClean="0"/>
              <a:t/>
            </a:r>
            <a:br>
              <a:rPr lang="en-AU" sz="1100" b="1" i="1" dirty="0" smtClean="0"/>
            </a:br>
            <a:r>
              <a:rPr lang="en-AU" sz="1100" dirty="0" smtClean="0"/>
              <a:t>Keller, M. &amp; </a:t>
            </a:r>
            <a:r>
              <a:rPr lang="en-AU" sz="1100" dirty="0" err="1" smtClean="0"/>
              <a:t>Zengler</a:t>
            </a:r>
            <a:r>
              <a:rPr lang="en-AU" sz="1100" dirty="0" smtClean="0"/>
              <a:t>, K.: </a:t>
            </a:r>
            <a:r>
              <a:rPr lang="en-AU" sz="1100" b="1" i="1" dirty="0" smtClean="0"/>
              <a:t>Tapping into microbial diversity</a:t>
            </a:r>
            <a:r>
              <a:rPr lang="en-AU" sz="1100" i="1" dirty="0" smtClean="0"/>
              <a:t>. </a:t>
            </a:r>
            <a:r>
              <a:rPr lang="en-AU" sz="1100" b="1" dirty="0" smtClean="0">
                <a:solidFill>
                  <a:schemeClr val="accent6">
                    <a:lumMod val="75000"/>
                  </a:schemeClr>
                </a:solidFill>
              </a:rPr>
              <a:t>Nature Reviews Microbiology</a:t>
            </a:r>
            <a:r>
              <a:rPr lang="en-AU" sz="1100" dirty="0" smtClean="0"/>
              <a:t>: 2, 141-150 (February 2004)</a:t>
            </a:r>
            <a:endParaRPr lang="en-AU" sz="1100" dirty="0"/>
          </a:p>
        </p:txBody>
      </p:sp>
      <p:sp>
        <p:nvSpPr>
          <p:cNvPr id="30722" name="AutoShape 2" descr="Tapping into microbial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24" name="AutoShape 4" descr="Tapping into microbial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cul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762140"/>
            <a:ext cx="6096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428736"/>
            <a:ext cx="31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Isolate each constituent organism </a:t>
            </a:r>
          </a:p>
          <a:p>
            <a:r>
              <a:rPr lang="en-AU" sz="1400" b="1" dirty="0" smtClean="0"/>
              <a:t>in pure culture</a:t>
            </a:r>
            <a:endParaRPr lang="en-AU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14876" y="2000240"/>
            <a:ext cx="3200052" cy="307777"/>
            <a:chOff x="5357818" y="2000240"/>
            <a:chExt cx="3200052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6000760" y="2000240"/>
              <a:ext cx="2557110" cy="3077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bg1"/>
                  </a:solidFill>
                </a:rPr>
                <a:t>clone </a:t>
              </a:r>
              <a:r>
                <a:rPr lang="en-AU" sz="1400" dirty="0" smtClean="0">
                  <a:solidFill>
                    <a:schemeClr val="bg1"/>
                  </a:solidFill>
                  <a:sym typeface="Wingdings" pitchFamily="2" charset="2"/>
                </a:rPr>
                <a:t> sequence  analyse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5357818" y="2038296"/>
              <a:ext cx="500066" cy="24769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57884" y="3071810"/>
            <a:ext cx="3200052" cy="307777"/>
            <a:chOff x="5357818" y="2000240"/>
            <a:chExt cx="3200052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6000760" y="2000240"/>
              <a:ext cx="2557110" cy="3077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bg1"/>
                  </a:solidFill>
                </a:rPr>
                <a:t>clone </a:t>
              </a:r>
              <a:r>
                <a:rPr lang="en-AU" sz="1400" dirty="0" smtClean="0">
                  <a:solidFill>
                    <a:schemeClr val="bg1"/>
                  </a:solidFill>
                  <a:sym typeface="Wingdings" pitchFamily="2" charset="2"/>
                </a:rPr>
                <a:t> sequence  analyse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5357818" y="2038296"/>
              <a:ext cx="500066" cy="24769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14810" y="4764297"/>
            <a:ext cx="3200052" cy="307777"/>
            <a:chOff x="5357818" y="2000240"/>
            <a:chExt cx="3200052" cy="307777"/>
          </a:xfrm>
        </p:grpSpPr>
        <p:sp>
          <p:nvSpPr>
            <p:cNvPr id="21" name="TextBox 20"/>
            <p:cNvSpPr txBox="1"/>
            <p:nvPr/>
          </p:nvSpPr>
          <p:spPr>
            <a:xfrm>
              <a:off x="6000760" y="2000240"/>
              <a:ext cx="2557110" cy="3077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bg1"/>
                  </a:solidFill>
                </a:rPr>
                <a:t>clone </a:t>
              </a:r>
              <a:r>
                <a:rPr lang="en-AU" sz="1400" dirty="0" smtClean="0">
                  <a:solidFill>
                    <a:schemeClr val="bg1"/>
                  </a:solidFill>
                  <a:sym typeface="Wingdings" pitchFamily="2" charset="2"/>
                </a:rPr>
                <a:t> sequence  analyse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5357818" y="2038296"/>
              <a:ext cx="500066" cy="24769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1928794" y="3214686"/>
            <a:ext cx="714380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16200000" flipH="1">
            <a:off x="3071802" y="4000504"/>
            <a:ext cx="571504" cy="1428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428992" y="3357562"/>
            <a:ext cx="10715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3464711" y="2607463"/>
            <a:ext cx="642942" cy="2857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000628" y="5500702"/>
            <a:ext cx="3286148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BUT, we only know about laboratory culturing methods for ~1% of extant </a:t>
            </a:r>
            <a:r>
              <a:rPr lang="en-AU" sz="1400" b="1" dirty="0" err="1" smtClean="0">
                <a:solidFill>
                  <a:schemeClr val="bg1"/>
                </a:solidFill>
              </a:rPr>
              <a:t>microbiota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8185" y="5286388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dirty="0" smtClean="0">
                <a:solidFill>
                  <a:srgbClr val="C00000"/>
                </a:solidFill>
              </a:rPr>
              <a:t>!</a:t>
            </a:r>
            <a:endParaRPr lang="en-A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6SrRNA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437" y="3500438"/>
            <a:ext cx="3950389" cy="2741723"/>
          </a:xfrm>
          <a:prstGeom prst="rect">
            <a:avLst/>
          </a:prstGeom>
        </p:spPr>
      </p:pic>
      <p:pic>
        <p:nvPicPr>
          <p:cNvPr id="16" name="Picture 15" descr="similarity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214686"/>
            <a:ext cx="4292962" cy="2966326"/>
          </a:xfrm>
          <a:prstGeom prst="rect">
            <a:avLst/>
          </a:prstGeom>
        </p:spPr>
      </p:pic>
      <p:pic>
        <p:nvPicPr>
          <p:cNvPr id="17" name="Picture 16" descr="compositional-01.png"/>
          <p:cNvPicPr>
            <a:picLocks noChangeAspect="1"/>
          </p:cNvPicPr>
          <p:nvPr/>
        </p:nvPicPr>
        <p:blipFill>
          <a:blip r:embed="rId5" cstate="print"/>
          <a:srcRect r="1937"/>
          <a:stretch>
            <a:fillRect/>
          </a:stretch>
        </p:blipFill>
        <p:spPr>
          <a:xfrm>
            <a:off x="2500298" y="3214686"/>
            <a:ext cx="6715140" cy="330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Novel microbes and the binning problem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571876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Conserved marker genes</a:t>
            </a:r>
          </a:p>
          <a:p>
            <a:r>
              <a:rPr lang="en-AU" sz="1400" dirty="0" smtClean="0"/>
              <a:t>  * high accuracy</a:t>
            </a:r>
          </a:p>
          <a:p>
            <a:r>
              <a:rPr lang="en-AU" sz="1400" dirty="0" smtClean="0"/>
              <a:t>  * low coverage</a:t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400" b="1" dirty="0" smtClean="0">
                <a:solidFill>
                  <a:srgbClr val="C00000"/>
                </a:solidFill>
              </a:rPr>
              <a:t>Sequence similarity </a:t>
            </a:r>
          </a:p>
          <a:p>
            <a:r>
              <a:rPr lang="en-AU" sz="1400" dirty="0" smtClean="0"/>
              <a:t>  * very short sequences</a:t>
            </a:r>
          </a:p>
          <a:p>
            <a:r>
              <a:rPr lang="en-AU" sz="1400" dirty="0" smtClean="0"/>
              <a:t>  * computationally intensive</a:t>
            </a:r>
          </a:p>
          <a:p>
            <a:r>
              <a:rPr lang="en-AU" sz="1400" dirty="0" smtClean="0"/>
              <a:t>  * biased</a:t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400" b="1" dirty="0" smtClean="0">
                <a:solidFill>
                  <a:schemeClr val="accent1">
                    <a:lumMod val="25000"/>
                  </a:schemeClr>
                </a:solidFill>
              </a:rPr>
              <a:t>Sequence composition</a:t>
            </a:r>
          </a:p>
          <a:p>
            <a:r>
              <a:rPr lang="en-AU" sz="1400" dirty="0" smtClean="0"/>
              <a:t>  * unbiased (?)</a:t>
            </a:r>
          </a:p>
          <a:p>
            <a:r>
              <a:rPr lang="en-AU" sz="1400" dirty="0" smtClean="0"/>
              <a:t>  * long sequence length</a:t>
            </a:r>
          </a:p>
        </p:txBody>
      </p:sp>
      <p:pic>
        <p:nvPicPr>
          <p:cNvPr id="10" name="Picture 9" descr="bin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90" y="928670"/>
            <a:ext cx="8286776" cy="260860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 bwMode="auto">
          <a:xfrm>
            <a:off x="2071670" y="2071678"/>
            <a:ext cx="428628" cy="214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357554" y="2071678"/>
            <a:ext cx="428628" cy="214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643570" y="2071678"/>
            <a:ext cx="428628" cy="214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2500306"/>
            <a:ext cx="7601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Binning</a:t>
            </a:r>
            <a:endParaRPr lang="en-A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0342" y="1049521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 smtClean="0"/>
              <a:t>Metagenomics</a:t>
            </a:r>
            <a:r>
              <a:rPr lang="en-AU" sz="1400" b="1" dirty="0" smtClean="0"/>
              <a:t> approach</a:t>
            </a:r>
            <a:endParaRPr lang="en-AU" sz="1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Sequence composition:</a:t>
            </a:r>
            <a:br>
              <a:rPr lang="en-AU" dirty="0" smtClean="0"/>
            </a:br>
            <a:r>
              <a:rPr lang="en-AU" dirty="0" err="1" smtClean="0"/>
              <a:t>oligonucleotide</a:t>
            </a:r>
            <a:r>
              <a:rPr lang="en-AU" dirty="0" smtClean="0"/>
              <a:t> frequency (OF)</a:t>
            </a:r>
            <a:endParaRPr lang="en-AU" dirty="0"/>
          </a:p>
        </p:txBody>
      </p:sp>
      <p:pic>
        <p:nvPicPr>
          <p:cNvPr id="4" name="Picture 4" descr="OF_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899" y="1643050"/>
            <a:ext cx="6023497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429264"/>
            <a:ext cx="652454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 smtClean="0"/>
              <a:t>Pride D, </a:t>
            </a:r>
            <a:r>
              <a:rPr lang="en-AU" sz="1050" dirty="0" err="1" smtClean="0"/>
              <a:t>Meinersmann</a:t>
            </a:r>
            <a:r>
              <a:rPr lang="en-AU" sz="1050" dirty="0" smtClean="0"/>
              <a:t> R, </a:t>
            </a:r>
            <a:r>
              <a:rPr lang="en-AU" sz="1050" dirty="0" err="1" smtClean="0"/>
              <a:t>Wassenaar</a:t>
            </a:r>
            <a:r>
              <a:rPr lang="en-AU" sz="1050" dirty="0" smtClean="0"/>
              <a:t> T.: </a:t>
            </a:r>
            <a:r>
              <a:rPr lang="en-AU" sz="1050" b="1" i="1" dirty="0" smtClean="0"/>
              <a:t>Evolutionary Implications of Microbial Genome</a:t>
            </a:r>
          </a:p>
          <a:p>
            <a:r>
              <a:rPr lang="en-AU" sz="1050" b="1" i="1" dirty="0" err="1" smtClean="0"/>
              <a:t>Tetranucleotide</a:t>
            </a:r>
            <a:r>
              <a:rPr lang="en-AU" sz="1050" b="1" i="1" dirty="0" smtClean="0"/>
              <a:t> Frequency Biases</a:t>
            </a:r>
            <a:r>
              <a:rPr lang="en-AU" sz="1050" dirty="0" smtClean="0"/>
              <a:t>. </a:t>
            </a:r>
            <a:r>
              <a:rPr lang="en-AU" sz="1050" b="1" dirty="0" smtClean="0">
                <a:solidFill>
                  <a:schemeClr val="accent6">
                    <a:lumMod val="75000"/>
                  </a:schemeClr>
                </a:solidFill>
              </a:rPr>
              <a:t>Genome Research </a:t>
            </a:r>
            <a:r>
              <a:rPr lang="en-AU" sz="1050" dirty="0" smtClean="0"/>
              <a:t>2003, 13:145-158.</a:t>
            </a:r>
            <a:br>
              <a:rPr lang="en-AU" sz="1050" dirty="0" smtClean="0"/>
            </a:br>
            <a:endParaRPr lang="en-AU" sz="1050" dirty="0" smtClean="0"/>
          </a:p>
          <a:p>
            <a:r>
              <a:rPr lang="en-AU" sz="1050" dirty="0" err="1" smtClean="0"/>
              <a:t>Teeling</a:t>
            </a:r>
            <a:r>
              <a:rPr lang="en-AU" sz="1050" dirty="0" smtClean="0"/>
              <a:t> H, </a:t>
            </a:r>
            <a:r>
              <a:rPr lang="en-AU" sz="1050" dirty="0" err="1" smtClean="0"/>
              <a:t>Meyerdierks</a:t>
            </a:r>
            <a:r>
              <a:rPr lang="en-AU" sz="1050" dirty="0" smtClean="0"/>
              <a:t> A, Bauer M, </a:t>
            </a:r>
            <a:r>
              <a:rPr lang="en-AU" sz="1050" dirty="0" err="1" smtClean="0"/>
              <a:t>Amann</a:t>
            </a:r>
            <a:r>
              <a:rPr lang="en-AU" sz="1050" dirty="0" smtClean="0"/>
              <a:t> R, </a:t>
            </a:r>
            <a:r>
              <a:rPr lang="en-AU" sz="1050" dirty="0" err="1" smtClean="0"/>
              <a:t>Glockner</a:t>
            </a:r>
            <a:r>
              <a:rPr lang="en-AU" sz="1050" dirty="0" smtClean="0"/>
              <a:t> FO</a:t>
            </a:r>
            <a:r>
              <a:rPr lang="en-AU" sz="1050" i="1" dirty="0" smtClean="0"/>
              <a:t>: </a:t>
            </a:r>
            <a:r>
              <a:rPr lang="en-AU" sz="1050" b="1" i="1" dirty="0" smtClean="0"/>
              <a:t>Application of </a:t>
            </a:r>
            <a:r>
              <a:rPr lang="en-AU" sz="1050" b="1" i="1" dirty="0" err="1" smtClean="0"/>
              <a:t>tetranucleotide</a:t>
            </a:r>
            <a:r>
              <a:rPr lang="en-AU" sz="1050" b="1" i="1" dirty="0" smtClean="0"/>
              <a:t> frequencies</a:t>
            </a:r>
          </a:p>
          <a:p>
            <a:r>
              <a:rPr lang="en-AU" sz="1050" b="1" i="1" dirty="0" smtClean="0"/>
              <a:t>for the assignment of genomic fragments</a:t>
            </a:r>
            <a:r>
              <a:rPr lang="en-AU" sz="1050" dirty="0" smtClean="0"/>
              <a:t>. </a:t>
            </a:r>
            <a:r>
              <a:rPr lang="en-AU" sz="1050" b="1" dirty="0" smtClean="0">
                <a:solidFill>
                  <a:schemeClr val="accent6">
                    <a:lumMod val="75000"/>
                  </a:schemeClr>
                </a:solidFill>
              </a:rPr>
              <a:t>Environmental Microbiology </a:t>
            </a:r>
            <a:r>
              <a:rPr lang="en-AU" sz="1050" dirty="0" smtClean="0"/>
              <a:t>2004, 6(9):938-47</a:t>
            </a:r>
            <a:endParaRPr lang="en-AU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oligonulceotide</a:t>
            </a:r>
            <a:r>
              <a:rPr lang="en-AU" dirty="0" smtClean="0"/>
              <a:t> frequency derived </a:t>
            </a:r>
            <a:br>
              <a:rPr lang="en-AU" dirty="0" smtClean="0"/>
            </a:br>
            <a:r>
              <a:rPr lang="en-AU" dirty="0" smtClean="0"/>
              <a:t>error gradient (OFDEG)</a:t>
            </a:r>
            <a:endParaRPr lang="en-AU" dirty="0"/>
          </a:p>
        </p:txBody>
      </p:sp>
      <p:pic>
        <p:nvPicPr>
          <p:cNvPr id="5" name="Picture 5" descr="sub_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81067"/>
            <a:ext cx="3859533" cy="130492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840202"/>
            <a:ext cx="3571900" cy="35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82609" y="2702496"/>
            <a:ext cx="150019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schemeClr val="bg1"/>
                </a:solidFill>
              </a:rPr>
              <a:t>compute OF profiles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9256" y="2000240"/>
            <a:ext cx="180690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Sample, </a:t>
            </a:r>
            <a:r>
              <a:rPr lang="en-AU" sz="1400" i="1" dirty="0" err="1" smtClean="0">
                <a:solidFill>
                  <a:schemeClr val="bg1"/>
                </a:solidFill>
              </a:rPr>
              <a:t>i</a:t>
            </a:r>
            <a:r>
              <a:rPr lang="en-AU" sz="1400" dirty="0" smtClean="0">
                <a:solidFill>
                  <a:schemeClr val="bg1"/>
                </a:solidFill>
              </a:rPr>
              <a:t>, of length l</a:t>
            </a:r>
            <a:endParaRPr lang="en-AU" sz="1400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609" y="4655570"/>
            <a:ext cx="150019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samples ≥ </a:t>
            </a:r>
            <a:r>
              <a:rPr lang="en-AU" sz="1400" i="1" dirty="0" smtClean="0">
                <a:solidFill>
                  <a:schemeClr val="bg1"/>
                </a:solidFill>
              </a:rPr>
              <a:t>N</a:t>
            </a:r>
            <a:endParaRPr lang="en-AU" sz="1400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2555864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Linear regression</a:t>
            </a:r>
            <a:r>
              <a:rPr lang="en-AU" sz="1400" dirty="0" smtClean="0"/>
              <a:t>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14348" y="2913054"/>
          <a:ext cx="1654084" cy="230194"/>
        </p:xfrm>
        <a:graphic>
          <a:graphicData uri="http://schemas.openxmlformats.org/presentationml/2006/ole">
            <p:oleObj spid="_x0000_s1027" name="Equation" r:id="rId5" imgW="1460160" imgH="20304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28794" y="2643182"/>
            <a:ext cx="2179983" cy="1357321"/>
            <a:chOff x="1928794" y="2643182"/>
            <a:chExt cx="2179983" cy="1357321"/>
          </a:xfrm>
        </p:grpSpPr>
        <p:sp>
          <p:nvSpPr>
            <p:cNvPr id="99" name="TextBox 98"/>
            <p:cNvSpPr txBox="1"/>
            <p:nvPr/>
          </p:nvSpPr>
          <p:spPr>
            <a:xfrm>
              <a:off x="3286116" y="2643182"/>
              <a:ext cx="822661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OFDEG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1" name="Straight Arrow Connector 100"/>
            <p:cNvCxnSpPr>
              <a:stCxn id="99" idx="1"/>
            </p:cNvCxnSpPr>
            <p:nvPr/>
          </p:nvCxnSpPr>
          <p:spPr bwMode="auto">
            <a:xfrm rot="10800000" flipV="1">
              <a:off x="1928794" y="2797070"/>
              <a:ext cx="1357322" cy="12034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654047" y="5357826"/>
            <a:ext cx="1357322" cy="738664"/>
            <a:chOff x="5500694" y="5357826"/>
            <a:chExt cx="1357322" cy="73866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TextBox 22"/>
            <p:cNvSpPr txBox="1"/>
            <p:nvPr/>
          </p:nvSpPr>
          <p:spPr>
            <a:xfrm>
              <a:off x="5500694" y="5357826"/>
              <a:ext cx="1357322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AU" sz="1400" dirty="0" smtClean="0">
                <a:solidFill>
                  <a:schemeClr val="bg1"/>
                </a:solidFill>
              </a:endParaRPr>
            </a:p>
            <a:p>
              <a:endParaRPr lang="en-AU" sz="1400" dirty="0" smtClean="0">
                <a:solidFill>
                  <a:schemeClr val="bg1"/>
                </a:solidFill>
              </a:endParaRPr>
            </a:p>
            <a:p>
              <a:endParaRPr lang="en-AU" sz="1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03" name="Object 102"/>
            <p:cNvGraphicFramePr>
              <a:graphicFrameLocks noChangeAspect="1"/>
            </p:cNvGraphicFramePr>
            <p:nvPr/>
          </p:nvGraphicFramePr>
          <p:xfrm>
            <a:off x="5643570" y="5462182"/>
            <a:ext cx="1071570" cy="602081"/>
          </p:xfrm>
          <a:graphic>
            <a:graphicData uri="http://schemas.openxmlformats.org/presentationml/2006/ole">
              <p:oleObj spid="_x0000_s1028" name="Equation" r:id="rId6" imgW="812520" imgH="457200" progId="Equation.3">
                <p:embed/>
              </p:oleObj>
            </a:graphicData>
          </a:graphic>
        </p:graphicFrame>
      </p:grpSp>
      <p:grpSp>
        <p:nvGrpSpPr>
          <p:cNvPr id="120" name="Group 119"/>
          <p:cNvGrpSpPr/>
          <p:nvPr/>
        </p:nvGrpSpPr>
        <p:grpSpPr>
          <a:xfrm>
            <a:off x="5595501" y="3835639"/>
            <a:ext cx="1474414" cy="425452"/>
            <a:chOff x="5871639" y="3686176"/>
            <a:chExt cx="1700757" cy="525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5871639" y="3686176"/>
              <a:ext cx="17007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AU" sz="1400" dirty="0" smtClean="0">
                <a:solidFill>
                  <a:schemeClr val="bg1"/>
                </a:solidFill>
              </a:endParaRPr>
            </a:p>
            <a:p>
              <a:endParaRPr lang="en-AU" sz="1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6" name="Object 115"/>
            <p:cNvGraphicFramePr>
              <a:graphicFrameLocks noChangeAspect="1"/>
            </p:cNvGraphicFramePr>
            <p:nvPr/>
          </p:nvGraphicFramePr>
          <p:xfrm>
            <a:off x="5929322" y="3714752"/>
            <a:ext cx="1490670" cy="496890"/>
          </p:xfrm>
          <a:graphic>
            <a:graphicData uri="http://schemas.openxmlformats.org/presentationml/2006/ole">
              <p:oleObj spid="_x0000_s1029" name="Equation" r:id="rId7" imgW="838080" imgH="279360" progId="Equation.3">
                <p:embed/>
              </p:oleObj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7082807" y="2154129"/>
            <a:ext cx="1868493" cy="2655330"/>
            <a:chOff x="7082807" y="2154129"/>
            <a:chExt cx="1868493" cy="2655330"/>
          </a:xfrm>
        </p:grpSpPr>
        <p:sp>
          <p:nvSpPr>
            <p:cNvPr id="24" name="TextBox 23"/>
            <p:cNvSpPr txBox="1"/>
            <p:nvPr/>
          </p:nvSpPr>
          <p:spPr>
            <a:xfrm>
              <a:off x="7572396" y="3357562"/>
              <a:ext cx="1378904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bg1"/>
                  </a:solidFill>
                </a:rPr>
                <a:t>l = l + </a:t>
              </a:r>
              <a:r>
                <a:rPr lang="en-AU" sz="1400" dirty="0" err="1" smtClean="0">
                  <a:solidFill>
                    <a:schemeClr val="bg1"/>
                  </a:solidFill>
                </a:rPr>
                <a:t>step.size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Shape 56"/>
            <p:cNvCxnSpPr>
              <a:stCxn id="24" idx="0"/>
              <a:endCxn id="20" idx="3"/>
            </p:cNvCxnSpPr>
            <p:nvPr/>
          </p:nvCxnSpPr>
          <p:spPr bwMode="auto">
            <a:xfrm rot="16200000" flipV="1">
              <a:off x="7147289" y="2243002"/>
              <a:ext cx="1203433" cy="102568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hape 126"/>
            <p:cNvCxnSpPr>
              <a:stCxn id="21" idx="3"/>
              <a:endCxn id="24" idx="2"/>
            </p:cNvCxnSpPr>
            <p:nvPr/>
          </p:nvCxnSpPr>
          <p:spPr bwMode="auto">
            <a:xfrm flipV="1">
              <a:off x="7082807" y="3665339"/>
              <a:ext cx="1179041" cy="114412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7011369" y="4429132"/>
            <a:ext cx="1110032" cy="1298026"/>
            <a:chOff x="7011369" y="4429132"/>
            <a:chExt cx="1110032" cy="1298026"/>
          </a:xfrm>
        </p:grpSpPr>
        <p:sp>
          <p:nvSpPr>
            <p:cNvPr id="62" name="TextBox 61"/>
            <p:cNvSpPr txBox="1"/>
            <p:nvPr/>
          </p:nvSpPr>
          <p:spPr>
            <a:xfrm>
              <a:off x="7643834" y="4429132"/>
              <a:ext cx="477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/>
                <a:t>Yes</a:t>
              </a:r>
              <a:endParaRPr lang="en-AU" sz="1400" dirty="0"/>
            </a:p>
          </p:txBody>
        </p:sp>
        <p:cxnSp>
          <p:nvCxnSpPr>
            <p:cNvPr id="129" name="Elbow Connector 128"/>
            <p:cNvCxnSpPr>
              <a:stCxn id="21" idx="3"/>
              <a:endCxn id="23" idx="3"/>
            </p:cNvCxnSpPr>
            <p:nvPr/>
          </p:nvCxnSpPr>
          <p:spPr bwMode="auto">
            <a:xfrm flipH="1">
              <a:off x="7011369" y="4809459"/>
              <a:ext cx="71438" cy="917699"/>
            </a:xfrm>
            <a:prstGeom prst="bentConnector3">
              <a:avLst>
                <a:gd name="adj1" fmla="val -31999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37" name="Straight Arrow Connector 136"/>
          <p:cNvCxnSpPr>
            <a:stCxn id="23" idx="1"/>
          </p:cNvCxnSpPr>
          <p:nvPr/>
        </p:nvCxnSpPr>
        <p:spPr bwMode="auto">
          <a:xfrm rot="10800000" flipV="1">
            <a:off x="5357821" y="5727158"/>
            <a:ext cx="296227" cy="345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4857752" y="2154129"/>
            <a:ext cx="724858" cy="2655330"/>
            <a:chOff x="4857752" y="2154129"/>
            <a:chExt cx="724858" cy="2655330"/>
          </a:xfrm>
        </p:grpSpPr>
        <p:sp>
          <p:nvSpPr>
            <p:cNvPr id="61" name="TextBox 60"/>
            <p:cNvSpPr txBox="1"/>
            <p:nvPr/>
          </p:nvSpPr>
          <p:spPr>
            <a:xfrm>
              <a:off x="4857752" y="442913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/>
                <a:t>No</a:t>
              </a:r>
              <a:endParaRPr lang="en-AU" sz="1400" dirty="0"/>
            </a:p>
          </p:txBody>
        </p:sp>
        <p:cxnSp>
          <p:nvCxnSpPr>
            <p:cNvPr id="139" name="Elbow Connector 138"/>
            <p:cNvCxnSpPr>
              <a:stCxn id="21" idx="1"/>
              <a:endCxn id="20" idx="1"/>
            </p:cNvCxnSpPr>
            <p:nvPr/>
          </p:nvCxnSpPr>
          <p:spPr bwMode="auto">
            <a:xfrm rot="10800000">
              <a:off x="5429257" y="2154129"/>
              <a:ext cx="153353" cy="2655330"/>
            </a:xfrm>
            <a:prstGeom prst="bentConnector3">
              <a:avLst>
                <a:gd name="adj1" fmla="val 54275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3" name="Shape 142"/>
          <p:cNvCxnSpPr>
            <a:endCxn id="20" idx="0"/>
          </p:cNvCxnSpPr>
          <p:nvPr/>
        </p:nvCxnSpPr>
        <p:spPr bwMode="auto">
          <a:xfrm>
            <a:off x="2143108" y="1643050"/>
            <a:ext cx="4189601" cy="35719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0" idx="2"/>
            <a:endCxn id="11" idx="0"/>
          </p:cNvCxnSpPr>
          <p:nvPr/>
        </p:nvCxnSpPr>
        <p:spPr bwMode="auto">
          <a:xfrm rot="5400000">
            <a:off x="6135470" y="2505256"/>
            <a:ext cx="39447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11" idx="2"/>
            <a:endCxn id="10" idx="0"/>
          </p:cNvCxnSpPr>
          <p:nvPr/>
        </p:nvCxnSpPr>
        <p:spPr bwMode="auto">
          <a:xfrm rot="5400000">
            <a:off x="6027747" y="3530677"/>
            <a:ext cx="60992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>
            <a:stCxn id="10" idx="2"/>
            <a:endCxn id="21" idx="0"/>
          </p:cNvCxnSpPr>
          <p:nvPr/>
        </p:nvCxnSpPr>
        <p:spPr bwMode="auto">
          <a:xfrm rot="5400000">
            <a:off x="6134559" y="4457421"/>
            <a:ext cx="39629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OFDEG in relation to microbial phylogeny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8341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187450" y="3789363"/>
            <a:ext cx="6842125" cy="1220795"/>
            <a:chOff x="1187450" y="3789363"/>
            <a:chExt cx="6842125" cy="122079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87450" y="3789363"/>
              <a:ext cx="6842125" cy="139703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03350" y="4643446"/>
              <a:ext cx="3206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hlink"/>
                  </a:solidFill>
                </a:rPr>
                <a:t>Family: </a:t>
              </a:r>
              <a:r>
                <a:rPr lang="en-US" b="1" dirty="0" err="1">
                  <a:solidFill>
                    <a:schemeClr val="hlink"/>
                  </a:solidFill>
                </a:rPr>
                <a:t>Xanthomonadaceae</a:t>
              </a:r>
              <a:endParaRPr lang="en-US" b="1" dirty="0">
                <a:solidFill>
                  <a:schemeClr val="hlink"/>
                </a:solidFill>
              </a:endParaRPr>
            </a:p>
          </p:txBody>
        </p:sp>
        <p:cxnSp>
          <p:nvCxnSpPr>
            <p:cNvPr id="10" name="AutoShape 9"/>
            <p:cNvCxnSpPr>
              <a:cxnSpLocks noChangeShapeType="1"/>
              <a:stCxn id="6" idx="1"/>
              <a:endCxn id="8" idx="1"/>
            </p:cNvCxnSpPr>
            <p:nvPr/>
          </p:nvCxnSpPr>
          <p:spPr bwMode="auto">
            <a:xfrm rot="10800000" flipH="1" flipV="1">
              <a:off x="1187450" y="3859214"/>
              <a:ext cx="215900" cy="967587"/>
            </a:xfrm>
            <a:prstGeom prst="bentConnector3">
              <a:avLst>
                <a:gd name="adj1" fmla="val -1058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177925" y="3141663"/>
            <a:ext cx="6850063" cy="2598737"/>
            <a:chOff x="1177925" y="3141663"/>
            <a:chExt cx="6850063" cy="259873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7450" y="3141663"/>
              <a:ext cx="6840538" cy="360362"/>
            </a:xfrm>
            <a:prstGeom prst="rect">
              <a:avLst/>
            </a:prstGeom>
            <a:noFill/>
            <a:ln w="1905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03350" y="5373688"/>
              <a:ext cx="3155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9933"/>
                  </a:solidFill>
                </a:rPr>
                <a:t>Family: Enterobacteriaceae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5" idx="1"/>
              <a:endCxn id="7" idx="1"/>
            </p:cNvCxnSpPr>
            <p:nvPr/>
          </p:nvCxnSpPr>
          <p:spPr bwMode="auto">
            <a:xfrm rot="10800000" flipH="1" flipV="1">
              <a:off x="1177925" y="3322638"/>
              <a:ext cx="225425" cy="2235200"/>
            </a:xfrm>
            <a:prstGeom prst="bentConnector3">
              <a:avLst>
                <a:gd name="adj1" fmla="val -2781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559300" y="4826802"/>
            <a:ext cx="3876675" cy="731036"/>
            <a:chOff x="4559300" y="4826802"/>
            <a:chExt cx="3876675" cy="73103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76825" y="5013325"/>
              <a:ext cx="3359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Class: </a:t>
              </a:r>
              <a:r>
                <a:rPr lang="en-US" b="1" dirty="0" err="1">
                  <a:solidFill>
                    <a:schemeClr val="accent2"/>
                  </a:solidFill>
                </a:rPr>
                <a:t>Gammaproteobacteria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AutoShape 11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>
              <a:off x="4610100" y="4826802"/>
              <a:ext cx="2146300" cy="18652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" name="AutoShape 12"/>
            <p:cNvCxnSpPr>
              <a:cxnSpLocks noChangeShapeType="1"/>
              <a:stCxn id="7" idx="3"/>
              <a:endCxn id="9" idx="2"/>
            </p:cNvCxnSpPr>
            <p:nvPr/>
          </p:nvCxnSpPr>
          <p:spPr bwMode="auto">
            <a:xfrm flipV="1">
              <a:off x="4559300" y="5380038"/>
              <a:ext cx="2197100" cy="1778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Benchmarking procedure: </a:t>
            </a:r>
            <a:r>
              <a:rPr lang="en-AU" dirty="0" err="1" smtClean="0"/>
              <a:t>metagenomic</a:t>
            </a:r>
            <a:r>
              <a:rPr lang="en-AU" dirty="0" smtClean="0"/>
              <a:t>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err="1" smtClean="0">
                <a:solidFill>
                  <a:schemeClr val="folHlink"/>
                </a:solidFill>
              </a:rPr>
              <a:t>simLC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biophosphorus</a:t>
            </a:r>
            <a:r>
              <a:rPr lang="en-US" sz="1600" i="1" dirty="0" smtClean="0"/>
              <a:t> removing sludge</a:t>
            </a:r>
          </a:p>
          <a:p>
            <a:pPr lvl="1"/>
            <a:r>
              <a:rPr lang="en-US" sz="1600" dirty="0" smtClean="0"/>
              <a:t>Dominant species:</a:t>
            </a:r>
          </a:p>
          <a:p>
            <a:pPr lvl="2"/>
            <a:r>
              <a:rPr lang="en-US" sz="1600" dirty="0" err="1" smtClean="0"/>
              <a:t>Rhodopseudomonas</a:t>
            </a:r>
            <a:r>
              <a:rPr lang="en-US" sz="1600" dirty="0" smtClean="0"/>
              <a:t> </a:t>
            </a:r>
            <a:r>
              <a:rPr lang="en-US" sz="1600" dirty="0" err="1" smtClean="0"/>
              <a:t>palustris</a:t>
            </a:r>
            <a:r>
              <a:rPr lang="en-US" sz="1600" dirty="0" smtClean="0"/>
              <a:t> HaA2 strain </a:t>
            </a:r>
          </a:p>
          <a:p>
            <a:pPr lvl="2"/>
            <a:r>
              <a:rPr lang="en-US" sz="1600" dirty="0" smtClean="0"/>
              <a:t>Coverage: 5.19x</a:t>
            </a:r>
          </a:p>
          <a:p>
            <a:pPr lvl="2"/>
            <a:endParaRPr lang="en-US" sz="1600" dirty="0" smtClean="0"/>
          </a:p>
          <a:p>
            <a:r>
              <a:rPr lang="en-US" sz="1600" b="1" dirty="0" err="1" smtClean="0">
                <a:solidFill>
                  <a:srgbClr val="333399"/>
                </a:solidFill>
              </a:rPr>
              <a:t>simMC</a:t>
            </a:r>
            <a:r>
              <a:rPr lang="en-US" sz="1600" dirty="0" smtClean="0"/>
              <a:t>: </a:t>
            </a:r>
            <a:r>
              <a:rPr lang="en-US" sz="1600" i="1" dirty="0" smtClean="0"/>
              <a:t>acid mine drainage </a:t>
            </a:r>
            <a:r>
              <a:rPr lang="en-US" sz="1600" i="1" dirty="0" err="1" smtClean="0"/>
              <a:t>biofilm</a:t>
            </a:r>
            <a:endParaRPr lang="en-US" sz="1600" i="1" dirty="0" smtClean="0"/>
          </a:p>
          <a:p>
            <a:pPr lvl="1"/>
            <a:r>
              <a:rPr lang="en-US" sz="1600" dirty="0" smtClean="0"/>
              <a:t>Dominant species:</a:t>
            </a:r>
          </a:p>
          <a:p>
            <a:pPr lvl="2"/>
            <a:r>
              <a:rPr lang="en-US" sz="1600" dirty="0" err="1" smtClean="0"/>
              <a:t>Xylella</a:t>
            </a:r>
            <a:r>
              <a:rPr lang="en-US" sz="1600" dirty="0" smtClean="0"/>
              <a:t> </a:t>
            </a:r>
            <a:r>
              <a:rPr lang="en-US" sz="1600" dirty="0" err="1" smtClean="0"/>
              <a:t>fastidiosa</a:t>
            </a:r>
            <a:r>
              <a:rPr lang="en-US" sz="1600" dirty="0" smtClean="0"/>
              <a:t> Dixon</a:t>
            </a:r>
          </a:p>
          <a:p>
            <a:pPr lvl="2"/>
            <a:r>
              <a:rPr lang="en-US" sz="1600" dirty="0" err="1" smtClean="0"/>
              <a:t>Rhodopseudomonas</a:t>
            </a:r>
            <a:r>
              <a:rPr lang="en-US" sz="1600" dirty="0" smtClean="0"/>
              <a:t> </a:t>
            </a:r>
            <a:r>
              <a:rPr lang="en-US" sz="1600" dirty="0" err="1" smtClean="0"/>
              <a:t>palustris</a:t>
            </a:r>
            <a:r>
              <a:rPr lang="en-US" sz="1600" dirty="0" smtClean="0"/>
              <a:t> BisB5</a:t>
            </a:r>
          </a:p>
          <a:p>
            <a:pPr lvl="2"/>
            <a:r>
              <a:rPr lang="en-US" sz="1600" dirty="0" err="1" smtClean="0"/>
              <a:t>Bradyrhizobium</a:t>
            </a:r>
            <a:r>
              <a:rPr lang="en-US" sz="1600" dirty="0" smtClean="0"/>
              <a:t> sp. BTAi1</a:t>
            </a:r>
          </a:p>
          <a:p>
            <a:pPr lvl="2"/>
            <a:r>
              <a:rPr lang="en-US" sz="1600" dirty="0" smtClean="0"/>
              <a:t>Coverage: 3.48 to 2.77x</a:t>
            </a:r>
          </a:p>
          <a:p>
            <a:pPr lvl="2"/>
            <a:endParaRPr lang="en-US" sz="1600" dirty="0" smtClean="0"/>
          </a:p>
          <a:p>
            <a:r>
              <a:rPr lang="en-US" sz="1600" b="1" dirty="0" err="1" smtClean="0">
                <a:solidFill>
                  <a:srgbClr val="CC3300"/>
                </a:solidFill>
              </a:rPr>
              <a:t>simHC</a:t>
            </a:r>
            <a:r>
              <a:rPr lang="en-US" sz="1600" dirty="0" smtClean="0"/>
              <a:t>: </a:t>
            </a:r>
            <a:r>
              <a:rPr lang="en-US" sz="1600" i="1" dirty="0" smtClean="0"/>
              <a:t>agricultural soil</a:t>
            </a:r>
          </a:p>
          <a:p>
            <a:pPr lvl="1"/>
            <a:r>
              <a:rPr lang="en-US" sz="1600" dirty="0" smtClean="0"/>
              <a:t>Dominant Species: </a:t>
            </a:r>
          </a:p>
          <a:p>
            <a:pPr lvl="2"/>
            <a:r>
              <a:rPr lang="en-US" sz="1600" dirty="0" smtClean="0"/>
              <a:t>none</a:t>
            </a:r>
          </a:p>
        </p:txBody>
      </p:sp>
      <p:pic>
        <p:nvPicPr>
          <p:cNvPr id="4" name="Picture 4" descr="si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14620"/>
            <a:ext cx="2138363" cy="1425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6" descr="sim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54" y="2982920"/>
            <a:ext cx="1589088" cy="1589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5857892"/>
            <a:ext cx="6001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err="1" smtClean="0"/>
              <a:t>Mavromatis</a:t>
            </a:r>
            <a:r>
              <a:rPr lang="en-AU" sz="1000" dirty="0" smtClean="0"/>
              <a:t> K, </a:t>
            </a:r>
            <a:r>
              <a:rPr lang="en-AU" sz="1000" dirty="0" err="1" smtClean="0"/>
              <a:t>Ivanova</a:t>
            </a:r>
            <a:r>
              <a:rPr lang="en-AU" sz="1000" dirty="0" smtClean="0"/>
              <a:t> N, Barry K, Shapiro H, </a:t>
            </a:r>
            <a:r>
              <a:rPr lang="en-AU" sz="1000" dirty="0" err="1" smtClean="0"/>
              <a:t>Goltsman</a:t>
            </a:r>
            <a:r>
              <a:rPr lang="en-AU" sz="1000" dirty="0" smtClean="0"/>
              <a:t> E, </a:t>
            </a:r>
            <a:r>
              <a:rPr lang="en-AU" sz="1000" dirty="0" err="1" smtClean="0"/>
              <a:t>McHardy</a:t>
            </a:r>
            <a:r>
              <a:rPr lang="en-AU" sz="1000" dirty="0" smtClean="0"/>
              <a:t> AC, </a:t>
            </a:r>
            <a:r>
              <a:rPr lang="en-AU" sz="1000" dirty="0" err="1" smtClean="0"/>
              <a:t>Rigoutsos</a:t>
            </a:r>
            <a:r>
              <a:rPr lang="en-AU" sz="1000" dirty="0" smtClean="0"/>
              <a:t> I, et. al.: </a:t>
            </a:r>
            <a:r>
              <a:rPr lang="en-AU" sz="1000" b="1" i="1" dirty="0" smtClean="0"/>
              <a:t>Use of</a:t>
            </a:r>
          </a:p>
          <a:p>
            <a:r>
              <a:rPr lang="en-AU" sz="1000" b="1" i="1" dirty="0" smtClean="0"/>
              <a:t>simulated data sets to evaluate the </a:t>
            </a:r>
            <a:r>
              <a:rPr lang="en-AU" sz="1000" b="1" i="1" dirty="0" err="1" smtClean="0"/>
              <a:t>delity</a:t>
            </a:r>
            <a:r>
              <a:rPr lang="en-AU" sz="1000" b="1" i="1" dirty="0" smtClean="0"/>
              <a:t> of </a:t>
            </a:r>
            <a:r>
              <a:rPr lang="en-AU" sz="1000" b="1" i="1" dirty="0" err="1" smtClean="0"/>
              <a:t>metagenomic</a:t>
            </a:r>
            <a:r>
              <a:rPr lang="en-AU" sz="1000" b="1" i="1" dirty="0" smtClean="0"/>
              <a:t> processing methods</a:t>
            </a:r>
            <a:r>
              <a:rPr lang="en-AU" sz="10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AU" sz="1000" b="1" dirty="0" smtClean="0">
                <a:solidFill>
                  <a:schemeClr val="accent6">
                    <a:lumMod val="75000"/>
                  </a:schemeClr>
                </a:solidFill>
              </a:rPr>
              <a:t> Nature Method</a:t>
            </a:r>
            <a:r>
              <a:rPr lang="en-AU" sz="1000" dirty="0" smtClean="0"/>
              <a:t>s</a:t>
            </a:r>
          </a:p>
          <a:p>
            <a:r>
              <a:rPr lang="en-AU" sz="1000" dirty="0" smtClean="0"/>
              <a:t>2007, 4(6):495-500.</a:t>
            </a:r>
            <a:endParaRPr lang="en-AU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unimelb_master_template_2008</Template>
  <TotalTime>4973</TotalTime>
  <Words>736</Words>
  <Application>Microsoft Office PowerPoint</Application>
  <PresentationFormat>On-screen Show (4:3)</PresentationFormat>
  <Paragraphs>239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Equation</vt:lpstr>
      <vt:lpstr>The oligonucleotide frequency derived error gradient and its application to the binning of metagenome fragments</vt:lpstr>
      <vt:lpstr>Outline</vt:lpstr>
      <vt:lpstr>Metagenomics: a brief introduction</vt:lpstr>
      <vt:lpstr>Metagenomics: a brief introduction (cont’d)</vt:lpstr>
      <vt:lpstr>Novel microbes and the binning problem</vt:lpstr>
      <vt:lpstr>Sequence composition: oligonucleotide frequency (OF)</vt:lpstr>
      <vt:lpstr>The oligonulceotide frequency derived  error gradient (OFDEG)</vt:lpstr>
      <vt:lpstr>OFDEG in relation to microbial phylogeny</vt:lpstr>
      <vt:lpstr>Benchmarking procedure: metagenomic data</vt:lpstr>
      <vt:lpstr>Benchmarking procedure: assemblers</vt:lpstr>
      <vt:lpstr>Benchmarking procedure: algorithms</vt:lpstr>
      <vt:lpstr>Benchmarking procedure: algorithms</vt:lpstr>
      <vt:lpstr>Benchmarking procedure: accuracy</vt:lpstr>
      <vt:lpstr>Results: overall comparison</vt:lpstr>
      <vt:lpstr>Conclusions</vt:lpstr>
      <vt:lpstr>Slide 16</vt:lpstr>
      <vt:lpstr>Results: at least 8,000bp in length</vt:lpstr>
      <vt:lpstr>Results: at least 8,000bp in length</vt:lpstr>
      <vt:lpstr>Results: contigs composed of at least 10 reads</vt:lpstr>
      <vt:lpstr>Results: contigs composed of at least 10 reads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oligonucleotide frequency derived error gradient and its application to the binning of metagenome fragments</dc:title>
  <dc:creator>Isaam S</dc:creator>
  <cp:lastModifiedBy>Isaam S</cp:lastModifiedBy>
  <cp:revision>210</cp:revision>
  <dcterms:created xsi:type="dcterms:W3CDTF">2009-08-20T06:24:37Z</dcterms:created>
  <dcterms:modified xsi:type="dcterms:W3CDTF">2009-09-08T15:57:49Z</dcterms:modified>
</cp:coreProperties>
</file>