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example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</p:nvPr>
        </p:nvGraphicFramePr>
        <p:xfrm>
          <a:off x="1500166" y="2285992"/>
          <a:ext cx="8001056" cy="2000265"/>
        </p:xfrm>
        <a:graphic>
          <a:graphicData uri="http://schemas.openxmlformats.org/drawingml/2006/table">
            <a:tbl>
              <a:tblPr/>
              <a:tblGrid>
                <a:gridCol w="1699614"/>
                <a:gridCol w="6301442"/>
              </a:tblGrid>
              <a:tr h="666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Protein chain 1 </a:t>
                      </a:r>
                      <a:endParaRPr lang="zh-TW" sz="2000" baseline="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H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E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H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 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endParaRPr lang="zh-TW" sz="2000" baseline="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Times New Roman"/>
                          <a:ea typeface="新細明體"/>
                        </a:rPr>
                        <a:t>Protein chain 2</a:t>
                      </a:r>
                      <a:endParaRPr lang="zh-TW" sz="2000" baseline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H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L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L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E  L 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L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 H</a:t>
                      </a:r>
                      <a:endParaRPr lang="zh-TW" sz="2000" baseline="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Times New Roman"/>
                          <a:ea typeface="新細明體"/>
                        </a:rPr>
                        <a:t>Protein chain 3</a:t>
                      </a:r>
                      <a:endParaRPr lang="zh-TW" sz="2000" baseline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H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 err="1">
                          <a:latin typeface="Times New Roman"/>
                          <a:ea typeface="新細明體"/>
                        </a:rPr>
                        <a:t>H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 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E</a:t>
                      </a:r>
                      <a:r>
                        <a:rPr lang="en-US" sz="2000" baseline="0" dirty="0">
                          <a:latin typeface="Times New Roman"/>
                          <a:ea typeface="新細明體"/>
                        </a:rPr>
                        <a:t>  H</a:t>
                      </a:r>
                      <a:endParaRPr lang="zh-TW" sz="2000" baseline="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000496" y="2143116"/>
            <a:ext cx="1214446" cy="185738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will present a real case to demonstrate the effects delivered by the proposed hybrid predictor</a:t>
            </a:r>
          </a:p>
          <a:p>
            <a:pPr lvl="1"/>
            <a:r>
              <a:rPr lang="en-GB" altLang="zh-TW" dirty="0" smtClean="0"/>
              <a:t>The </a:t>
            </a:r>
            <a:r>
              <a:rPr lang="en-GB" dirty="0" smtClean="0"/>
              <a:t>protein Ap</a:t>
            </a:r>
            <a:r>
              <a:rPr lang="en-GB" baseline="-25000" dirty="0" smtClean="0"/>
              <a:t>4</a:t>
            </a:r>
            <a:r>
              <a:rPr lang="en-GB" dirty="0" smtClean="0"/>
              <a:t>A </a:t>
            </a:r>
            <a:r>
              <a:rPr lang="en-GB" dirty="0" err="1" smtClean="0"/>
              <a:t>hydrolase</a:t>
            </a:r>
            <a:r>
              <a:rPr lang="en-GB" dirty="0" smtClean="0"/>
              <a:t> from </a:t>
            </a:r>
            <a:r>
              <a:rPr lang="en-GB" dirty="0" err="1" smtClean="0"/>
              <a:t>Lupinus</a:t>
            </a:r>
            <a:r>
              <a:rPr lang="en-GB" dirty="0" smtClean="0"/>
              <a:t> </a:t>
            </a:r>
            <a:r>
              <a:rPr lang="en-GB" dirty="0" err="1" smtClean="0"/>
              <a:t>angustifolius</a:t>
            </a:r>
            <a:r>
              <a:rPr lang="en-GB" dirty="0" smtClean="0"/>
              <a:t> L</a:t>
            </a:r>
          </a:p>
          <a:p>
            <a:pPr lvl="1"/>
            <a:r>
              <a:rPr lang="en-GB" altLang="zh-TW" dirty="0" smtClean="0"/>
              <a:t>PDB ID </a:t>
            </a:r>
            <a:r>
              <a:rPr lang="en-GB" dirty="0" smtClean="0"/>
              <a:t>1JKN, with </a:t>
            </a:r>
            <a:r>
              <a:rPr lang="en-GB" dirty="0" err="1" smtClean="0"/>
              <a:t>ligand</a:t>
            </a:r>
            <a:r>
              <a:rPr lang="en-GB" dirty="0" smtClean="0"/>
              <a:t> ATP</a:t>
            </a:r>
            <a:r>
              <a:rPr lang="en-US" dirty="0" smtClean="0"/>
              <a:t>．</a:t>
            </a:r>
            <a:r>
              <a:rPr lang="en-GB" dirty="0" err="1" smtClean="0"/>
              <a:t>MgF</a:t>
            </a:r>
            <a:r>
              <a:rPr lang="en-GB" baseline="-25000" dirty="0" err="1" smtClean="0"/>
              <a:t>x</a:t>
            </a:r>
            <a:endParaRPr lang="en-GB" dirty="0" smtClean="0"/>
          </a:p>
          <a:p>
            <a:pPr lvl="1"/>
            <a:r>
              <a:rPr lang="en-GB" altLang="zh-TW" dirty="0" smtClean="0"/>
              <a:t>PDB ID </a:t>
            </a:r>
            <a:r>
              <a:rPr lang="en-GB" dirty="0" smtClean="0"/>
              <a:t>1F3Y, the free format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(2/3)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785926"/>
            <a:ext cx="50673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(3/3)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857364"/>
            <a:ext cx="4357718" cy="34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000240"/>
            <a:ext cx="458684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Peng</a:t>
            </a:r>
            <a:r>
              <a:rPr lang="en-US" altLang="zh-TW" dirty="0" smtClean="0"/>
              <a:t> K, </a:t>
            </a:r>
            <a:r>
              <a:rPr lang="en-US" altLang="zh-TW" dirty="0" err="1" smtClean="0"/>
              <a:t>Radivojac</a:t>
            </a:r>
            <a:r>
              <a:rPr lang="en-US" altLang="zh-TW" dirty="0" smtClean="0"/>
              <a:t> P, </a:t>
            </a:r>
            <a:r>
              <a:rPr lang="en-US" altLang="zh-TW" dirty="0" err="1" smtClean="0"/>
              <a:t>Vucetic</a:t>
            </a:r>
            <a:r>
              <a:rPr lang="en-US" altLang="zh-TW" dirty="0" smtClean="0"/>
              <a:t> S, Dunker </a:t>
            </a:r>
            <a:r>
              <a:rPr lang="en-US" altLang="zh-TW" dirty="0" smtClean="0"/>
              <a:t>AK, </a:t>
            </a:r>
            <a:r>
              <a:rPr lang="en-US" altLang="zh-TW" dirty="0" err="1" smtClean="0"/>
              <a:t>Obradovic</a:t>
            </a:r>
            <a:r>
              <a:rPr lang="en-US" altLang="zh-TW" dirty="0" smtClean="0"/>
              <a:t> </a:t>
            </a:r>
            <a:r>
              <a:rPr lang="en-US" altLang="zh-TW" dirty="0" smtClean="0"/>
              <a:t>Z: </a:t>
            </a:r>
            <a:r>
              <a:rPr lang="en-US" altLang="zh-TW" b="1" dirty="0" smtClean="0"/>
              <a:t>Length-dependent prediction </a:t>
            </a:r>
            <a:r>
              <a:rPr lang="en-US" altLang="zh-TW" b="1" dirty="0" smtClean="0"/>
              <a:t>of protein </a:t>
            </a:r>
            <a:r>
              <a:rPr lang="en-US" altLang="zh-TW" b="1" dirty="0" smtClean="0"/>
              <a:t>intrinsic disorder. </a:t>
            </a:r>
            <a:r>
              <a:rPr lang="en-US" altLang="zh-TW" b="1" i="1" dirty="0" smtClean="0"/>
              <a:t>BMC bioinformatics </a:t>
            </a:r>
            <a:r>
              <a:rPr lang="en-US" altLang="zh-TW" b="1" i="1" dirty="0" smtClean="0"/>
              <a:t>2006, 7:208. </a:t>
            </a:r>
          </a:p>
          <a:p>
            <a:r>
              <a:rPr lang="en-US" altLang="zh-TW" dirty="0" smtClean="0"/>
              <a:t>Hirose S, Shimizu K, Kanai S, Kuroda Y, Noguchi T: </a:t>
            </a:r>
            <a:r>
              <a:rPr lang="en-US" altLang="zh-TW" b="1" dirty="0" smtClean="0"/>
              <a:t>POODLE-L: a two-level SVM prediction system for reliably predicting long disordered regions. </a:t>
            </a:r>
            <a:r>
              <a:rPr lang="en-US" altLang="zh-TW" b="1" i="1" dirty="0" smtClean="0"/>
              <a:t>Bioinformatics (Oxford, England) 2007, 23(16):2046-2053.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159</Words>
  <Application>Microsoft Office PowerPoint</Application>
  <PresentationFormat>如螢幕大小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市鎮</vt:lpstr>
      <vt:lpstr>The example</vt:lpstr>
      <vt:lpstr>Discussion (1/3)</vt:lpstr>
      <vt:lpstr>Discussion (2/3)</vt:lpstr>
      <vt:lpstr>Discussion (3/3)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</dc:title>
  <dc:creator>Meng-Han Yang</dc:creator>
  <cp:lastModifiedBy>ｃｓｗ ◣版權所有 翻印必究◢</cp:lastModifiedBy>
  <cp:revision>5</cp:revision>
  <dcterms:created xsi:type="dcterms:W3CDTF">2009-09-08T13:32:36Z</dcterms:created>
  <dcterms:modified xsi:type="dcterms:W3CDTF">2009-09-08T22:14:03Z</dcterms:modified>
</cp:coreProperties>
</file>